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3" r:id="rId6"/>
    <p:sldId id="260" r:id="rId7"/>
    <p:sldId id="261" r:id="rId8"/>
    <p:sldId id="262" r:id="rId9"/>
    <p:sldId id="265" r:id="rId10"/>
    <p:sldId id="264" r:id="rId11"/>
    <p:sldId id="266" r:id="rId12"/>
    <p:sldId id="278" r:id="rId13"/>
    <p:sldId id="267" r:id="rId14"/>
    <p:sldId id="268" r:id="rId15"/>
    <p:sldId id="271" r:id="rId16"/>
    <p:sldId id="269" r:id="rId17"/>
    <p:sldId id="276" r:id="rId18"/>
    <p:sldId id="275" r:id="rId19"/>
    <p:sldId id="283" r:id="rId20"/>
    <p:sldId id="272" r:id="rId21"/>
    <p:sldId id="273" r:id="rId22"/>
    <p:sldId id="277" r:id="rId23"/>
    <p:sldId id="279" r:id="rId24"/>
    <p:sldId id="280" r:id="rId25"/>
    <p:sldId id="281" r:id="rId26"/>
    <p:sldId id="274" r:id="rId27"/>
    <p:sldId id="282" r:id="rId28"/>
    <p:sldId id="284" r:id="rId29"/>
    <p:sldId id="285" r:id="rId30"/>
    <p:sldId id="287" r:id="rId31"/>
    <p:sldId id="290" r:id="rId32"/>
    <p:sldId id="286" r:id="rId33"/>
    <p:sldId id="291" r:id="rId34"/>
    <p:sldId id="289" r:id="rId35"/>
    <p:sldId id="288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D89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F6A89-BAC0-4AE8-A712-F68D633715BF}" v="265" dt="2024-01-31T01:59:47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>
      <p:cViewPr>
        <p:scale>
          <a:sx n="75" d="100"/>
          <a:sy n="75" d="100"/>
        </p:scale>
        <p:origin x="183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e Moss" userId="e43b1aa0-5c82-442c-a5af-2b639ab24363" providerId="ADAL" clId="{41FF6A89-BAC0-4AE8-A712-F68D633715BF}"/>
    <pc:docChg chg="undo custSel addSld delSld modSld sldOrd">
      <pc:chgData name="Nate Moss" userId="e43b1aa0-5c82-442c-a5af-2b639ab24363" providerId="ADAL" clId="{41FF6A89-BAC0-4AE8-A712-F68D633715BF}" dt="2024-01-31T01:59:34.236" v="1660" actId="6549"/>
      <pc:docMkLst>
        <pc:docMk/>
      </pc:docMkLst>
      <pc:sldChg chg="addSp delSp modSp mod">
        <pc:chgData name="Nate Moss" userId="e43b1aa0-5c82-442c-a5af-2b639ab24363" providerId="ADAL" clId="{41FF6A89-BAC0-4AE8-A712-F68D633715BF}" dt="2024-01-30T13:51:38.687" v="180" actId="478"/>
        <pc:sldMkLst>
          <pc:docMk/>
          <pc:sldMk cId="632149043" sldId="257"/>
        </pc:sldMkLst>
        <pc:spChg chg="mod">
          <ac:chgData name="Nate Moss" userId="e43b1aa0-5c82-442c-a5af-2b639ab24363" providerId="ADAL" clId="{41FF6A89-BAC0-4AE8-A712-F68D633715BF}" dt="2024-01-30T13:49:35.831" v="69" actId="20577"/>
          <ac:spMkLst>
            <pc:docMk/>
            <pc:sldMk cId="632149043" sldId="257"/>
            <ac:spMk id="2" creationId="{0368222F-A2AE-3766-C391-1A43B69C60BA}"/>
          </ac:spMkLst>
        </pc:spChg>
        <pc:spChg chg="del">
          <ac:chgData name="Nate Moss" userId="e43b1aa0-5c82-442c-a5af-2b639ab24363" providerId="ADAL" clId="{41FF6A89-BAC0-4AE8-A712-F68D633715BF}" dt="2024-01-30T13:47:54.827" v="24"/>
          <ac:spMkLst>
            <pc:docMk/>
            <pc:sldMk cId="632149043" sldId="257"/>
            <ac:spMk id="3" creationId="{B10BA90E-F3E2-BE95-C44D-A1431138935B}"/>
          </ac:spMkLst>
        </pc:spChg>
        <pc:spChg chg="add del mod">
          <ac:chgData name="Nate Moss" userId="e43b1aa0-5c82-442c-a5af-2b639ab24363" providerId="ADAL" clId="{41FF6A89-BAC0-4AE8-A712-F68D633715BF}" dt="2024-01-30T13:51:38.687" v="180" actId="478"/>
          <ac:spMkLst>
            <pc:docMk/>
            <pc:sldMk cId="632149043" sldId="257"/>
            <ac:spMk id="6" creationId="{192DA217-C904-ADC1-AB7A-489F892300CB}"/>
          </ac:spMkLst>
        </pc:spChg>
        <pc:spChg chg="add del mod">
          <ac:chgData name="Nate Moss" userId="e43b1aa0-5c82-442c-a5af-2b639ab24363" providerId="ADAL" clId="{41FF6A89-BAC0-4AE8-A712-F68D633715BF}" dt="2024-01-30T13:51:36.903" v="179" actId="478"/>
          <ac:spMkLst>
            <pc:docMk/>
            <pc:sldMk cId="632149043" sldId="257"/>
            <ac:spMk id="7" creationId="{5468AEF7-B539-3A38-D5C2-5EAF7DD06AF8}"/>
          </ac:spMkLst>
        </pc:spChg>
        <pc:spChg chg="add del mod">
          <ac:chgData name="Nate Moss" userId="e43b1aa0-5c82-442c-a5af-2b639ab24363" providerId="ADAL" clId="{41FF6A89-BAC0-4AE8-A712-F68D633715BF}" dt="2024-01-30T13:51:35.734" v="178" actId="478"/>
          <ac:spMkLst>
            <pc:docMk/>
            <pc:sldMk cId="632149043" sldId="257"/>
            <ac:spMk id="8" creationId="{42C4506C-76B6-99F6-2545-409A66007EAD}"/>
          </ac:spMkLst>
        </pc:spChg>
        <pc:spChg chg="add del mod">
          <ac:chgData name="Nate Moss" userId="e43b1aa0-5c82-442c-a5af-2b639ab24363" providerId="ADAL" clId="{41FF6A89-BAC0-4AE8-A712-F68D633715BF}" dt="2024-01-30T13:51:34.431" v="177" actId="478"/>
          <ac:spMkLst>
            <pc:docMk/>
            <pc:sldMk cId="632149043" sldId="257"/>
            <ac:spMk id="9" creationId="{C29872C4-E45F-B63F-4500-8FA3BD948BF3}"/>
          </ac:spMkLst>
        </pc:spChg>
        <pc:picChg chg="add mod">
          <ac:chgData name="Nate Moss" userId="e43b1aa0-5c82-442c-a5af-2b639ab24363" providerId="ADAL" clId="{41FF6A89-BAC0-4AE8-A712-F68D633715BF}" dt="2024-01-30T13:49:15.423" v="28" actId="1076"/>
          <ac:picMkLst>
            <pc:docMk/>
            <pc:sldMk cId="632149043" sldId="257"/>
            <ac:picMk id="5" creationId="{FC472D92-959F-937F-1CD9-C845574872CD}"/>
          </ac:picMkLst>
        </pc:picChg>
      </pc:sldChg>
      <pc:sldChg chg="addSp delSp modSp new mod ord">
        <pc:chgData name="Nate Moss" userId="e43b1aa0-5c82-442c-a5af-2b639ab24363" providerId="ADAL" clId="{41FF6A89-BAC0-4AE8-A712-F68D633715BF}" dt="2024-01-31T01:59:34.236" v="1660" actId="6549"/>
        <pc:sldMkLst>
          <pc:docMk/>
          <pc:sldMk cId="2290695248" sldId="258"/>
        </pc:sldMkLst>
        <pc:spChg chg="mod">
          <ac:chgData name="Nate Moss" userId="e43b1aa0-5c82-442c-a5af-2b639ab24363" providerId="ADAL" clId="{41FF6A89-BAC0-4AE8-A712-F68D633715BF}" dt="2024-01-30T13:47:20.174" v="18" actId="20577"/>
          <ac:spMkLst>
            <pc:docMk/>
            <pc:sldMk cId="2290695248" sldId="258"/>
            <ac:spMk id="2" creationId="{8205DDBE-B8F5-C1B9-BB57-54CD207F448B}"/>
          </ac:spMkLst>
        </pc:spChg>
        <pc:spChg chg="mod">
          <ac:chgData name="Nate Moss" userId="e43b1aa0-5c82-442c-a5af-2b639ab24363" providerId="ADAL" clId="{41FF6A89-BAC0-4AE8-A712-F68D633715BF}" dt="2024-01-31T01:57:08.843" v="1539" actId="14100"/>
          <ac:spMkLst>
            <pc:docMk/>
            <pc:sldMk cId="2290695248" sldId="258"/>
            <ac:spMk id="3" creationId="{DA2A0553-352A-B316-E7BB-CC083A905334}"/>
          </ac:spMkLst>
        </pc:spChg>
        <pc:spChg chg="add del mod">
          <ac:chgData name="Nate Moss" userId="e43b1aa0-5c82-442c-a5af-2b639ab24363" providerId="ADAL" clId="{41FF6A89-BAC0-4AE8-A712-F68D633715BF}" dt="2024-01-31T00:22:37.713" v="835" actId="478"/>
          <ac:spMkLst>
            <pc:docMk/>
            <pc:sldMk cId="2290695248" sldId="258"/>
            <ac:spMk id="6" creationId="{278D1287-7698-1AAA-6DCC-4C8132D8040A}"/>
          </ac:spMkLst>
        </pc:spChg>
        <pc:spChg chg="add mod">
          <ac:chgData name="Nate Moss" userId="e43b1aa0-5c82-442c-a5af-2b639ab24363" providerId="ADAL" clId="{41FF6A89-BAC0-4AE8-A712-F68D633715BF}" dt="2024-01-31T01:59:34.236" v="1660" actId="6549"/>
          <ac:spMkLst>
            <pc:docMk/>
            <pc:sldMk cId="2290695248" sldId="258"/>
            <ac:spMk id="7" creationId="{5773C6D6-4E71-C47F-8777-8850BC5BEC57}"/>
          </ac:spMkLst>
        </pc:spChg>
        <pc:spChg chg="add mod">
          <ac:chgData name="Nate Moss" userId="e43b1aa0-5c82-442c-a5af-2b639ab24363" providerId="ADAL" clId="{41FF6A89-BAC0-4AE8-A712-F68D633715BF}" dt="2024-01-31T01:58:21.964" v="1622" actId="20577"/>
          <ac:spMkLst>
            <pc:docMk/>
            <pc:sldMk cId="2290695248" sldId="258"/>
            <ac:spMk id="10" creationId="{6CBC6218-8B2F-BDDA-4127-370C5E8B132B}"/>
          </ac:spMkLst>
        </pc:spChg>
        <pc:picChg chg="add mod">
          <ac:chgData name="Nate Moss" userId="e43b1aa0-5c82-442c-a5af-2b639ab24363" providerId="ADAL" clId="{41FF6A89-BAC0-4AE8-A712-F68D633715BF}" dt="2024-01-31T00:22:54.902" v="875" actId="1076"/>
          <ac:picMkLst>
            <pc:docMk/>
            <pc:sldMk cId="2290695248" sldId="258"/>
            <ac:picMk id="5" creationId="{14F9D33C-72E5-6FD1-440D-254D311B96CE}"/>
          </ac:picMkLst>
        </pc:picChg>
        <pc:picChg chg="add mod modCrop">
          <ac:chgData name="Nate Moss" userId="e43b1aa0-5c82-442c-a5af-2b639ab24363" providerId="ADAL" clId="{41FF6A89-BAC0-4AE8-A712-F68D633715BF}" dt="2024-01-31T00:27:59.833" v="913" actId="11530"/>
          <ac:picMkLst>
            <pc:docMk/>
            <pc:sldMk cId="2290695248" sldId="258"/>
            <ac:picMk id="9" creationId="{5E01A788-C6A8-8E8E-8986-C7FE51E80383}"/>
          </ac:picMkLst>
        </pc:picChg>
      </pc:sldChg>
      <pc:sldChg chg="add ord">
        <pc:chgData name="Nate Moss" userId="e43b1aa0-5c82-442c-a5af-2b639ab24363" providerId="ADAL" clId="{41FF6A89-BAC0-4AE8-A712-F68D633715BF}" dt="2024-01-30T13:47:37.103" v="23"/>
        <pc:sldMkLst>
          <pc:docMk/>
          <pc:sldMk cId="3161164007" sldId="259"/>
        </pc:sldMkLst>
      </pc:sldChg>
      <pc:sldChg chg="delSp modSp add mod">
        <pc:chgData name="Nate Moss" userId="e43b1aa0-5c82-442c-a5af-2b639ab24363" providerId="ADAL" clId="{41FF6A89-BAC0-4AE8-A712-F68D633715BF}" dt="2024-01-30T13:51:56.073" v="186" actId="207"/>
        <pc:sldMkLst>
          <pc:docMk/>
          <pc:sldMk cId="720343206" sldId="260"/>
        </pc:sldMkLst>
        <pc:spChg chg="mod">
          <ac:chgData name="Nate Moss" userId="e43b1aa0-5c82-442c-a5af-2b639ab24363" providerId="ADAL" clId="{41FF6A89-BAC0-4AE8-A712-F68D633715BF}" dt="2024-01-30T13:51:56.073" v="186" actId="207"/>
          <ac:spMkLst>
            <pc:docMk/>
            <pc:sldMk cId="720343206" sldId="260"/>
            <ac:spMk id="6" creationId="{192DA217-C904-ADC1-AB7A-489F892300CB}"/>
          </ac:spMkLst>
        </pc:spChg>
        <pc:spChg chg="del">
          <ac:chgData name="Nate Moss" userId="e43b1aa0-5c82-442c-a5af-2b639ab24363" providerId="ADAL" clId="{41FF6A89-BAC0-4AE8-A712-F68D633715BF}" dt="2024-01-30T13:51:47.047" v="185" actId="478"/>
          <ac:spMkLst>
            <pc:docMk/>
            <pc:sldMk cId="720343206" sldId="260"/>
            <ac:spMk id="8" creationId="{42C4506C-76B6-99F6-2545-409A66007EAD}"/>
          </ac:spMkLst>
        </pc:spChg>
        <pc:spChg chg="del">
          <ac:chgData name="Nate Moss" userId="e43b1aa0-5c82-442c-a5af-2b639ab24363" providerId="ADAL" clId="{41FF6A89-BAC0-4AE8-A712-F68D633715BF}" dt="2024-01-30T13:51:45.824" v="184" actId="478"/>
          <ac:spMkLst>
            <pc:docMk/>
            <pc:sldMk cId="720343206" sldId="260"/>
            <ac:spMk id="9" creationId="{C29872C4-E45F-B63F-4500-8FA3BD948BF3}"/>
          </ac:spMkLst>
        </pc:spChg>
      </pc:sldChg>
      <pc:sldChg chg="delSp modSp add mod">
        <pc:chgData name="Nate Moss" userId="e43b1aa0-5c82-442c-a5af-2b639ab24363" providerId="ADAL" clId="{41FF6A89-BAC0-4AE8-A712-F68D633715BF}" dt="2024-01-30T13:52:18.991" v="189" actId="207"/>
        <pc:sldMkLst>
          <pc:docMk/>
          <pc:sldMk cId="20477572" sldId="261"/>
        </pc:sldMkLst>
        <pc:spChg chg="mod">
          <ac:chgData name="Nate Moss" userId="e43b1aa0-5c82-442c-a5af-2b639ab24363" providerId="ADAL" clId="{41FF6A89-BAC0-4AE8-A712-F68D633715BF}" dt="2024-01-30T13:52:18.991" v="189" actId="207"/>
          <ac:spMkLst>
            <pc:docMk/>
            <pc:sldMk cId="20477572" sldId="261"/>
            <ac:spMk id="6" creationId="{192DA217-C904-ADC1-AB7A-489F892300CB}"/>
          </ac:spMkLst>
        </pc:spChg>
        <pc:spChg chg="mod">
          <ac:chgData name="Nate Moss" userId="e43b1aa0-5c82-442c-a5af-2b639ab24363" providerId="ADAL" clId="{41FF6A89-BAC0-4AE8-A712-F68D633715BF}" dt="2024-01-30T13:52:17.079" v="188" actId="207"/>
          <ac:spMkLst>
            <pc:docMk/>
            <pc:sldMk cId="20477572" sldId="261"/>
            <ac:spMk id="7" creationId="{5468AEF7-B539-3A38-D5C2-5EAF7DD06AF8}"/>
          </ac:spMkLst>
        </pc:spChg>
        <pc:spChg chg="del">
          <ac:chgData name="Nate Moss" userId="e43b1aa0-5c82-442c-a5af-2b639ab24363" providerId="ADAL" clId="{41FF6A89-BAC0-4AE8-A712-F68D633715BF}" dt="2024-01-30T13:52:06.840" v="187" actId="478"/>
          <ac:spMkLst>
            <pc:docMk/>
            <pc:sldMk cId="20477572" sldId="261"/>
            <ac:spMk id="9" creationId="{C29872C4-E45F-B63F-4500-8FA3BD948BF3}"/>
          </ac:spMkLst>
        </pc:spChg>
      </pc:sldChg>
      <pc:sldChg chg="modSp add mod">
        <pc:chgData name="Nate Moss" userId="e43b1aa0-5c82-442c-a5af-2b639ab24363" providerId="ADAL" clId="{41FF6A89-BAC0-4AE8-A712-F68D633715BF}" dt="2024-01-30T13:52:39.074" v="190" actId="207"/>
        <pc:sldMkLst>
          <pc:docMk/>
          <pc:sldMk cId="182342058" sldId="262"/>
        </pc:sldMkLst>
        <pc:spChg chg="mod">
          <ac:chgData name="Nate Moss" userId="e43b1aa0-5c82-442c-a5af-2b639ab24363" providerId="ADAL" clId="{41FF6A89-BAC0-4AE8-A712-F68D633715BF}" dt="2024-01-30T13:52:39.074" v="190" actId="207"/>
          <ac:spMkLst>
            <pc:docMk/>
            <pc:sldMk cId="182342058" sldId="262"/>
            <ac:spMk id="6" creationId="{192DA217-C904-ADC1-AB7A-489F892300CB}"/>
          </ac:spMkLst>
        </pc:spChg>
        <pc:spChg chg="mod">
          <ac:chgData name="Nate Moss" userId="e43b1aa0-5c82-442c-a5af-2b639ab24363" providerId="ADAL" clId="{41FF6A89-BAC0-4AE8-A712-F68D633715BF}" dt="2024-01-30T13:52:39.074" v="190" actId="207"/>
          <ac:spMkLst>
            <pc:docMk/>
            <pc:sldMk cId="182342058" sldId="262"/>
            <ac:spMk id="7" creationId="{5468AEF7-B539-3A38-D5C2-5EAF7DD06AF8}"/>
          </ac:spMkLst>
        </pc:spChg>
        <pc:spChg chg="mod">
          <ac:chgData name="Nate Moss" userId="e43b1aa0-5c82-442c-a5af-2b639ab24363" providerId="ADAL" clId="{41FF6A89-BAC0-4AE8-A712-F68D633715BF}" dt="2024-01-30T13:52:39.074" v="190" actId="207"/>
          <ac:spMkLst>
            <pc:docMk/>
            <pc:sldMk cId="182342058" sldId="262"/>
            <ac:spMk id="8" creationId="{42C4506C-76B6-99F6-2545-409A66007EAD}"/>
          </ac:spMkLst>
        </pc:spChg>
      </pc:sldChg>
      <pc:sldChg chg="delSp add mod">
        <pc:chgData name="Nate Moss" userId="e43b1aa0-5c82-442c-a5af-2b639ab24363" providerId="ADAL" clId="{41FF6A89-BAC0-4AE8-A712-F68D633715BF}" dt="2024-01-30T13:51:42.774" v="183" actId="478"/>
        <pc:sldMkLst>
          <pc:docMk/>
          <pc:sldMk cId="1672774200" sldId="263"/>
        </pc:sldMkLst>
        <pc:spChg chg="del">
          <ac:chgData name="Nate Moss" userId="e43b1aa0-5c82-442c-a5af-2b639ab24363" providerId="ADAL" clId="{41FF6A89-BAC0-4AE8-A712-F68D633715BF}" dt="2024-01-30T13:51:42.774" v="183" actId="478"/>
          <ac:spMkLst>
            <pc:docMk/>
            <pc:sldMk cId="1672774200" sldId="263"/>
            <ac:spMk id="7" creationId="{5468AEF7-B539-3A38-D5C2-5EAF7DD06AF8}"/>
          </ac:spMkLst>
        </pc:spChg>
        <pc:spChg chg="del">
          <ac:chgData name="Nate Moss" userId="e43b1aa0-5c82-442c-a5af-2b639ab24363" providerId="ADAL" clId="{41FF6A89-BAC0-4AE8-A712-F68D633715BF}" dt="2024-01-30T13:51:41.704" v="182" actId="478"/>
          <ac:spMkLst>
            <pc:docMk/>
            <pc:sldMk cId="1672774200" sldId="263"/>
            <ac:spMk id="8" creationId="{42C4506C-76B6-99F6-2545-409A66007EAD}"/>
          </ac:spMkLst>
        </pc:spChg>
        <pc:spChg chg="del">
          <ac:chgData name="Nate Moss" userId="e43b1aa0-5c82-442c-a5af-2b639ab24363" providerId="ADAL" clId="{41FF6A89-BAC0-4AE8-A712-F68D633715BF}" dt="2024-01-30T13:51:40.567" v="181" actId="478"/>
          <ac:spMkLst>
            <pc:docMk/>
            <pc:sldMk cId="1672774200" sldId="263"/>
            <ac:spMk id="9" creationId="{C29872C4-E45F-B63F-4500-8FA3BD948BF3}"/>
          </ac:spMkLst>
        </pc:spChg>
      </pc:sldChg>
      <pc:sldChg chg="addSp delSp modSp new mod ord">
        <pc:chgData name="Nate Moss" userId="e43b1aa0-5c82-442c-a5af-2b639ab24363" providerId="ADAL" clId="{41FF6A89-BAC0-4AE8-A712-F68D633715BF}" dt="2024-01-30T20:54:10.494" v="599" actId="20577"/>
        <pc:sldMkLst>
          <pc:docMk/>
          <pc:sldMk cId="1245875957" sldId="264"/>
        </pc:sldMkLst>
        <pc:spChg chg="mod">
          <ac:chgData name="Nate Moss" userId="e43b1aa0-5c82-442c-a5af-2b639ab24363" providerId="ADAL" clId="{41FF6A89-BAC0-4AE8-A712-F68D633715BF}" dt="2024-01-30T20:54:10.494" v="599" actId="20577"/>
          <ac:spMkLst>
            <pc:docMk/>
            <pc:sldMk cId="1245875957" sldId="264"/>
            <ac:spMk id="2" creationId="{6380A6D2-228E-1ED8-6246-1DCC69DC5D06}"/>
          </ac:spMkLst>
        </pc:spChg>
        <pc:spChg chg="del">
          <ac:chgData name="Nate Moss" userId="e43b1aa0-5c82-442c-a5af-2b639ab24363" providerId="ADAL" clId="{41FF6A89-BAC0-4AE8-A712-F68D633715BF}" dt="2024-01-30T14:31:16.247" v="274" actId="478"/>
          <ac:spMkLst>
            <pc:docMk/>
            <pc:sldMk cId="1245875957" sldId="264"/>
            <ac:spMk id="3" creationId="{1770F393-B885-D75D-2F10-127E754A61D6}"/>
          </ac:spMkLst>
        </pc:spChg>
        <pc:picChg chg="add del mod">
          <ac:chgData name="Nate Moss" userId="e43b1aa0-5c82-442c-a5af-2b639ab24363" providerId="ADAL" clId="{41FF6A89-BAC0-4AE8-A712-F68D633715BF}" dt="2024-01-30T14:46:19.867" v="299" actId="478"/>
          <ac:picMkLst>
            <pc:docMk/>
            <pc:sldMk cId="1245875957" sldId="264"/>
            <ac:picMk id="1026" creationId="{5AF1445F-3D6D-C6FB-BD23-8794C7C0A6BD}"/>
          </ac:picMkLst>
        </pc:picChg>
        <pc:picChg chg="add del mod">
          <ac:chgData name="Nate Moss" userId="e43b1aa0-5c82-442c-a5af-2b639ab24363" providerId="ADAL" clId="{41FF6A89-BAC0-4AE8-A712-F68D633715BF}" dt="2024-01-30T16:39:36.686" v="386" actId="478"/>
          <ac:picMkLst>
            <pc:docMk/>
            <pc:sldMk cId="1245875957" sldId="264"/>
            <ac:picMk id="1028" creationId="{FC1B0AFA-F2D4-EF1B-E38C-EE639135C454}"/>
          </ac:picMkLst>
        </pc:picChg>
        <pc:picChg chg="add mod">
          <ac:chgData name="Nate Moss" userId="e43b1aa0-5c82-442c-a5af-2b639ab24363" providerId="ADAL" clId="{41FF6A89-BAC0-4AE8-A712-F68D633715BF}" dt="2024-01-30T16:36:31.884" v="384" actId="1076"/>
          <ac:picMkLst>
            <pc:docMk/>
            <pc:sldMk cId="1245875957" sldId="264"/>
            <ac:picMk id="1030" creationId="{D198A554-335E-CA77-F017-0C3F2626CD57}"/>
          </ac:picMkLst>
        </pc:picChg>
        <pc:picChg chg="add mod">
          <ac:chgData name="Nate Moss" userId="e43b1aa0-5c82-442c-a5af-2b639ab24363" providerId="ADAL" clId="{41FF6A89-BAC0-4AE8-A712-F68D633715BF}" dt="2024-01-30T16:40:23.165" v="389" actId="1076"/>
          <ac:picMkLst>
            <pc:docMk/>
            <pc:sldMk cId="1245875957" sldId="264"/>
            <ac:picMk id="1032" creationId="{292038B1-5A9E-BB71-D8D4-C7AD94EEB561}"/>
          </ac:picMkLst>
        </pc:picChg>
      </pc:sldChg>
      <pc:sldChg chg="add ord">
        <pc:chgData name="Nate Moss" userId="e43b1aa0-5c82-442c-a5af-2b639ab24363" providerId="ADAL" clId="{41FF6A89-BAC0-4AE8-A712-F68D633715BF}" dt="2024-01-30T13:53:03.127" v="196"/>
        <pc:sldMkLst>
          <pc:docMk/>
          <pc:sldMk cId="7723304" sldId="265"/>
        </pc:sldMkLst>
      </pc:sldChg>
      <pc:sldChg chg="addSp delSp modSp new mod">
        <pc:chgData name="Nate Moss" userId="e43b1aa0-5c82-442c-a5af-2b639ab24363" providerId="ADAL" clId="{41FF6A89-BAC0-4AE8-A712-F68D633715BF}" dt="2024-01-30T20:54:17.686" v="604" actId="20577"/>
        <pc:sldMkLst>
          <pc:docMk/>
          <pc:sldMk cId="899259643" sldId="266"/>
        </pc:sldMkLst>
        <pc:spChg chg="mod">
          <ac:chgData name="Nate Moss" userId="e43b1aa0-5c82-442c-a5af-2b639ab24363" providerId="ADAL" clId="{41FF6A89-BAC0-4AE8-A712-F68D633715BF}" dt="2024-01-30T20:54:17.686" v="604" actId="20577"/>
          <ac:spMkLst>
            <pc:docMk/>
            <pc:sldMk cId="899259643" sldId="266"/>
            <ac:spMk id="2" creationId="{AC851304-BAF0-CA2F-0373-AB330F04546B}"/>
          </ac:spMkLst>
        </pc:spChg>
        <pc:spChg chg="del">
          <ac:chgData name="Nate Moss" userId="e43b1aa0-5c82-442c-a5af-2b639ab24363" providerId="ADAL" clId="{41FF6A89-BAC0-4AE8-A712-F68D633715BF}" dt="2024-01-30T16:14:17.785" v="375"/>
          <ac:spMkLst>
            <pc:docMk/>
            <pc:sldMk cId="899259643" sldId="266"/>
            <ac:spMk id="3" creationId="{D6A00EE5-6503-9633-6B6F-A174FF44C79D}"/>
          </ac:spMkLst>
        </pc:spChg>
        <pc:picChg chg="add mod">
          <ac:chgData name="Nate Moss" userId="e43b1aa0-5c82-442c-a5af-2b639ab24363" providerId="ADAL" clId="{41FF6A89-BAC0-4AE8-A712-F68D633715BF}" dt="2024-01-30T16:14:22.310" v="378" actId="1076"/>
          <ac:picMkLst>
            <pc:docMk/>
            <pc:sldMk cId="899259643" sldId="266"/>
            <ac:picMk id="2050" creationId="{A7B3BB8D-A57F-1528-27D2-4279C1AF341B}"/>
          </ac:picMkLst>
        </pc:picChg>
        <pc:picChg chg="add mod">
          <ac:chgData name="Nate Moss" userId="e43b1aa0-5c82-442c-a5af-2b639ab24363" providerId="ADAL" clId="{41FF6A89-BAC0-4AE8-A712-F68D633715BF}" dt="2024-01-30T16:14:50.301" v="383" actId="1076"/>
          <ac:picMkLst>
            <pc:docMk/>
            <pc:sldMk cId="899259643" sldId="266"/>
            <ac:picMk id="2052" creationId="{D784A12C-C323-03F2-A29B-9AA45F3E3478}"/>
          </ac:picMkLst>
        </pc:picChg>
      </pc:sldChg>
      <pc:sldChg chg="addSp delSp modSp new mod">
        <pc:chgData name="Nate Moss" userId="e43b1aa0-5c82-442c-a5af-2b639ab24363" providerId="ADAL" clId="{41FF6A89-BAC0-4AE8-A712-F68D633715BF}" dt="2024-01-30T16:52:37.251" v="441" actId="1076"/>
        <pc:sldMkLst>
          <pc:docMk/>
          <pc:sldMk cId="2665753319" sldId="267"/>
        </pc:sldMkLst>
        <pc:spChg chg="mod">
          <ac:chgData name="Nate Moss" userId="e43b1aa0-5c82-442c-a5af-2b639ab24363" providerId="ADAL" clId="{41FF6A89-BAC0-4AE8-A712-F68D633715BF}" dt="2024-01-30T16:43:46.269" v="437" actId="20577"/>
          <ac:spMkLst>
            <pc:docMk/>
            <pc:sldMk cId="2665753319" sldId="267"/>
            <ac:spMk id="2" creationId="{428C6359-2643-E5B9-46A2-CE706E505B49}"/>
          </ac:spMkLst>
        </pc:spChg>
        <pc:spChg chg="del">
          <ac:chgData name="Nate Moss" userId="e43b1aa0-5c82-442c-a5af-2b639ab24363" providerId="ADAL" clId="{41FF6A89-BAC0-4AE8-A712-F68D633715BF}" dt="2024-01-30T16:43:49.249" v="438" actId="478"/>
          <ac:spMkLst>
            <pc:docMk/>
            <pc:sldMk cId="2665753319" sldId="267"/>
            <ac:spMk id="3" creationId="{94F2CCB1-1CC7-CE5C-8E63-4FF40D590A56}"/>
          </ac:spMkLst>
        </pc:spChg>
        <pc:picChg chg="add mod">
          <ac:chgData name="Nate Moss" userId="e43b1aa0-5c82-442c-a5af-2b639ab24363" providerId="ADAL" clId="{41FF6A89-BAC0-4AE8-A712-F68D633715BF}" dt="2024-01-30T16:52:37.251" v="441" actId="1076"/>
          <ac:picMkLst>
            <pc:docMk/>
            <pc:sldMk cId="2665753319" sldId="267"/>
            <ac:picMk id="3074" creationId="{96A96B56-0434-76D5-8FF0-8C72F020A705}"/>
          </ac:picMkLst>
        </pc:picChg>
      </pc:sldChg>
      <pc:sldChg chg="modSp new mod">
        <pc:chgData name="Nate Moss" userId="e43b1aa0-5c82-442c-a5af-2b639ab24363" providerId="ADAL" clId="{41FF6A89-BAC0-4AE8-A712-F68D633715BF}" dt="2024-01-30T16:43:14.393" v="406"/>
        <pc:sldMkLst>
          <pc:docMk/>
          <pc:sldMk cId="2287209157" sldId="268"/>
        </pc:sldMkLst>
        <pc:spChg chg="mod">
          <ac:chgData name="Nate Moss" userId="e43b1aa0-5c82-442c-a5af-2b639ab24363" providerId="ADAL" clId="{41FF6A89-BAC0-4AE8-A712-F68D633715BF}" dt="2024-01-30T16:43:03.581" v="405" actId="20577"/>
          <ac:spMkLst>
            <pc:docMk/>
            <pc:sldMk cId="2287209157" sldId="268"/>
            <ac:spMk id="2" creationId="{ED9C267D-C1AF-082A-8311-96C24946F378}"/>
          </ac:spMkLst>
        </pc:spChg>
        <pc:spChg chg="mod">
          <ac:chgData name="Nate Moss" userId="e43b1aa0-5c82-442c-a5af-2b639ab24363" providerId="ADAL" clId="{41FF6A89-BAC0-4AE8-A712-F68D633715BF}" dt="2024-01-30T16:43:14.393" v="406"/>
          <ac:spMkLst>
            <pc:docMk/>
            <pc:sldMk cId="2287209157" sldId="268"/>
            <ac:spMk id="3" creationId="{BFF07A78-9AF6-31A9-AF47-C17F9DAE445D}"/>
          </ac:spMkLst>
        </pc:spChg>
      </pc:sldChg>
      <pc:sldChg chg="modSp new add del mod">
        <pc:chgData name="Nate Moss" userId="e43b1aa0-5c82-442c-a5af-2b639ab24363" providerId="ADAL" clId="{41FF6A89-BAC0-4AE8-A712-F68D633715BF}" dt="2024-01-30T21:01:11.778" v="680" actId="47"/>
        <pc:sldMkLst>
          <pc:docMk/>
          <pc:sldMk cId="2739044287" sldId="269"/>
        </pc:sldMkLst>
        <pc:spChg chg="mod">
          <ac:chgData name="Nate Moss" userId="e43b1aa0-5c82-442c-a5af-2b639ab24363" providerId="ADAL" clId="{41FF6A89-BAC0-4AE8-A712-F68D633715BF}" dt="2024-01-30T16:53:24.085" v="457" actId="20577"/>
          <ac:spMkLst>
            <pc:docMk/>
            <pc:sldMk cId="2739044287" sldId="269"/>
            <ac:spMk id="2" creationId="{74125A60-3E0A-A33B-D280-AD00E3E2A5AA}"/>
          </ac:spMkLst>
        </pc:spChg>
        <pc:spChg chg="mod">
          <ac:chgData name="Nate Moss" userId="e43b1aa0-5c82-442c-a5af-2b639ab24363" providerId="ADAL" clId="{41FF6A89-BAC0-4AE8-A712-F68D633715BF}" dt="2024-01-30T16:52:58.806" v="443"/>
          <ac:spMkLst>
            <pc:docMk/>
            <pc:sldMk cId="2739044287" sldId="269"/>
            <ac:spMk id="3" creationId="{5F74E7AC-6924-3012-8E15-78A8DC4425C6}"/>
          </ac:spMkLst>
        </pc:spChg>
      </pc:sldChg>
      <pc:sldChg chg="new del">
        <pc:chgData name="Nate Moss" userId="e43b1aa0-5c82-442c-a5af-2b639ab24363" providerId="ADAL" clId="{41FF6A89-BAC0-4AE8-A712-F68D633715BF}" dt="2024-01-30T16:55:09.115" v="474" actId="2696"/>
        <pc:sldMkLst>
          <pc:docMk/>
          <pc:sldMk cId="391454635" sldId="270"/>
        </pc:sldMkLst>
      </pc:sldChg>
      <pc:sldChg chg="addSp modSp new mod ord">
        <pc:chgData name="Nate Moss" userId="e43b1aa0-5c82-442c-a5af-2b639ab24363" providerId="ADAL" clId="{41FF6A89-BAC0-4AE8-A712-F68D633715BF}" dt="2024-01-30T21:00:49.094" v="678"/>
        <pc:sldMkLst>
          <pc:docMk/>
          <pc:sldMk cId="2225593467" sldId="271"/>
        </pc:sldMkLst>
        <pc:spChg chg="mod">
          <ac:chgData name="Nate Moss" userId="e43b1aa0-5c82-442c-a5af-2b639ab24363" providerId="ADAL" clId="{41FF6A89-BAC0-4AE8-A712-F68D633715BF}" dt="2024-01-30T16:53:37.621" v="466" actId="20577"/>
          <ac:spMkLst>
            <pc:docMk/>
            <pc:sldMk cId="2225593467" sldId="271"/>
            <ac:spMk id="2" creationId="{BB40A62A-E0B9-E07C-BF68-8B1016090B4E}"/>
          </ac:spMkLst>
        </pc:spChg>
        <pc:picChg chg="add mod">
          <ac:chgData name="Nate Moss" userId="e43b1aa0-5c82-442c-a5af-2b639ab24363" providerId="ADAL" clId="{41FF6A89-BAC0-4AE8-A712-F68D633715BF}" dt="2024-01-30T16:55:23.220" v="476" actId="1076"/>
          <ac:picMkLst>
            <pc:docMk/>
            <pc:sldMk cId="2225593467" sldId="271"/>
            <ac:picMk id="4098" creationId="{0861B0C4-AD5B-F79F-4EC9-FA882056EF32}"/>
          </ac:picMkLst>
        </pc:picChg>
      </pc:sldChg>
      <pc:sldChg chg="addSp delSp modSp new mod">
        <pc:chgData name="Nate Moss" userId="e43b1aa0-5c82-442c-a5af-2b639ab24363" providerId="ADAL" clId="{41FF6A89-BAC0-4AE8-A712-F68D633715BF}" dt="2024-01-30T21:00:11.797" v="676" actId="1076"/>
        <pc:sldMkLst>
          <pc:docMk/>
          <pc:sldMk cId="91674354" sldId="272"/>
        </pc:sldMkLst>
        <pc:spChg chg="mod">
          <ac:chgData name="Nate Moss" userId="e43b1aa0-5c82-442c-a5af-2b639ab24363" providerId="ADAL" clId="{41FF6A89-BAC0-4AE8-A712-F68D633715BF}" dt="2024-01-30T16:55:38.757" v="485" actId="20577"/>
          <ac:spMkLst>
            <pc:docMk/>
            <pc:sldMk cId="91674354" sldId="272"/>
            <ac:spMk id="2" creationId="{D8AD28C9-DBC9-4674-6799-9ED0F9512654}"/>
          </ac:spMkLst>
        </pc:spChg>
        <pc:spChg chg="add mod">
          <ac:chgData name="Nate Moss" userId="e43b1aa0-5c82-442c-a5af-2b639ab24363" providerId="ADAL" clId="{41FF6A89-BAC0-4AE8-A712-F68D633715BF}" dt="2024-01-30T21:00:11.797" v="676" actId="1076"/>
          <ac:spMkLst>
            <pc:docMk/>
            <pc:sldMk cId="91674354" sldId="272"/>
            <ac:spMk id="10" creationId="{586DAEBD-FC40-7917-EE38-76CE2A6A408E}"/>
          </ac:spMkLst>
        </pc:spChg>
        <pc:spChg chg="add mod">
          <ac:chgData name="Nate Moss" userId="e43b1aa0-5c82-442c-a5af-2b639ab24363" providerId="ADAL" clId="{41FF6A89-BAC0-4AE8-A712-F68D633715BF}" dt="2024-01-30T20:59:54.903" v="672" actId="114"/>
          <ac:spMkLst>
            <pc:docMk/>
            <pc:sldMk cId="91674354" sldId="272"/>
            <ac:spMk id="11" creationId="{B139485D-571D-90A3-4E64-667D0AECCD2E}"/>
          </ac:spMkLst>
        </pc:spChg>
        <pc:picChg chg="add mod">
          <ac:chgData name="Nate Moss" userId="e43b1aa0-5c82-442c-a5af-2b639ab24363" providerId="ADAL" clId="{41FF6A89-BAC0-4AE8-A712-F68D633715BF}" dt="2024-01-30T20:56:24.882" v="614"/>
          <ac:picMkLst>
            <pc:docMk/>
            <pc:sldMk cId="91674354" sldId="272"/>
            <ac:picMk id="3" creationId="{AC52FA6E-A1E5-B1C4-D239-0A3A3B19D92A}"/>
          </ac:picMkLst>
        </pc:picChg>
        <pc:picChg chg="add mod">
          <ac:chgData name="Nate Moss" userId="e43b1aa0-5c82-442c-a5af-2b639ab24363" providerId="ADAL" clId="{41FF6A89-BAC0-4AE8-A712-F68D633715BF}" dt="2024-01-30T20:55:15.701" v="612" actId="1076"/>
          <ac:picMkLst>
            <pc:docMk/>
            <pc:sldMk cId="91674354" sldId="272"/>
            <ac:picMk id="5122" creationId="{125A3A4D-03E8-0C8E-0EC6-4C58BE21BAC8}"/>
          </ac:picMkLst>
        </pc:picChg>
        <pc:picChg chg="add mod">
          <ac:chgData name="Nate Moss" userId="e43b1aa0-5c82-442c-a5af-2b639ab24363" providerId="ADAL" clId="{41FF6A89-BAC0-4AE8-A712-F68D633715BF}" dt="2024-01-30T21:00:00.182" v="673" actId="1076"/>
          <ac:picMkLst>
            <pc:docMk/>
            <pc:sldMk cId="91674354" sldId="272"/>
            <ac:picMk id="5124" creationId="{124DAA40-123F-BEC2-5D4D-5073F171E35A}"/>
          </ac:picMkLst>
        </pc:picChg>
        <pc:inkChg chg="add del">
          <ac:chgData name="Nate Moss" userId="e43b1aa0-5c82-442c-a5af-2b639ab24363" providerId="ADAL" clId="{41FF6A89-BAC0-4AE8-A712-F68D633715BF}" dt="2024-01-30T20:56:44.320" v="616" actId="9405"/>
          <ac:inkMkLst>
            <pc:docMk/>
            <pc:sldMk cId="91674354" sldId="272"/>
            <ac:inkMk id="4" creationId="{E218E12B-5F5E-FF4F-3351-25FDF10E89B1}"/>
          </ac:inkMkLst>
        </pc:inkChg>
        <pc:inkChg chg="add del">
          <ac:chgData name="Nate Moss" userId="e43b1aa0-5c82-442c-a5af-2b639ab24363" providerId="ADAL" clId="{41FF6A89-BAC0-4AE8-A712-F68D633715BF}" dt="2024-01-30T20:56:46.031" v="618" actId="9405"/>
          <ac:inkMkLst>
            <pc:docMk/>
            <pc:sldMk cId="91674354" sldId="272"/>
            <ac:inkMk id="5" creationId="{B8F3C475-3984-E0A0-C5C0-F870525A6A47}"/>
          </ac:inkMkLst>
        </pc:inkChg>
        <pc:inkChg chg="add del">
          <ac:chgData name="Nate Moss" userId="e43b1aa0-5c82-442c-a5af-2b639ab24363" providerId="ADAL" clId="{41FF6A89-BAC0-4AE8-A712-F68D633715BF}" dt="2024-01-30T20:56:48.190" v="620" actId="9405"/>
          <ac:inkMkLst>
            <pc:docMk/>
            <pc:sldMk cId="91674354" sldId="272"/>
            <ac:inkMk id="6" creationId="{5EAA2AC1-37A0-3F24-604B-D295EB0CD332}"/>
          </ac:inkMkLst>
        </pc:inkChg>
        <pc:cxnChg chg="add mod">
          <ac:chgData name="Nate Moss" userId="e43b1aa0-5c82-442c-a5af-2b639ab24363" providerId="ADAL" clId="{41FF6A89-BAC0-4AE8-A712-F68D633715BF}" dt="2024-01-30T21:00:09.046" v="675" actId="14100"/>
          <ac:cxnSpMkLst>
            <pc:docMk/>
            <pc:sldMk cId="91674354" sldId="272"/>
            <ac:cxnSpMk id="8" creationId="{C5FAF438-6B4D-2F26-2778-A469677386D5}"/>
          </ac:cxnSpMkLst>
        </pc:cxnChg>
        <pc:cxnChg chg="add mod">
          <ac:chgData name="Nate Moss" userId="e43b1aa0-5c82-442c-a5af-2b639ab24363" providerId="ADAL" clId="{41FF6A89-BAC0-4AE8-A712-F68D633715BF}" dt="2024-01-30T20:59:38.936" v="659" actId="14100"/>
          <ac:cxnSpMkLst>
            <pc:docMk/>
            <pc:sldMk cId="91674354" sldId="272"/>
            <ac:cxnSpMk id="13" creationId="{FD436174-A41B-2641-7A58-96498F023EE1}"/>
          </ac:cxnSpMkLst>
        </pc:cxnChg>
      </pc:sldChg>
      <pc:sldChg chg="addSp modSp new mod">
        <pc:chgData name="Nate Moss" userId="e43b1aa0-5c82-442c-a5af-2b639ab24363" providerId="ADAL" clId="{41FF6A89-BAC0-4AE8-A712-F68D633715BF}" dt="2024-01-30T17:58:27.243" v="580" actId="1076"/>
        <pc:sldMkLst>
          <pc:docMk/>
          <pc:sldMk cId="2159904094" sldId="273"/>
        </pc:sldMkLst>
        <pc:spChg chg="mod">
          <ac:chgData name="Nate Moss" userId="e43b1aa0-5c82-442c-a5af-2b639ab24363" providerId="ADAL" clId="{41FF6A89-BAC0-4AE8-A712-F68D633715BF}" dt="2024-01-30T17:57:33.469" v="567" actId="20577"/>
          <ac:spMkLst>
            <pc:docMk/>
            <pc:sldMk cId="2159904094" sldId="273"/>
            <ac:spMk id="2" creationId="{B4EAAAFB-A946-3E99-F98F-D75C37655129}"/>
          </ac:spMkLst>
        </pc:spChg>
        <pc:picChg chg="add mod">
          <ac:chgData name="Nate Moss" userId="e43b1aa0-5c82-442c-a5af-2b639ab24363" providerId="ADAL" clId="{41FF6A89-BAC0-4AE8-A712-F68D633715BF}" dt="2024-01-30T17:58:25.388" v="579" actId="1076"/>
          <ac:picMkLst>
            <pc:docMk/>
            <pc:sldMk cId="2159904094" sldId="273"/>
            <ac:picMk id="6146" creationId="{5C20B9F0-7A67-E9C8-4C52-0FDE82778ED6}"/>
          </ac:picMkLst>
        </pc:picChg>
        <pc:picChg chg="add mod">
          <ac:chgData name="Nate Moss" userId="e43b1aa0-5c82-442c-a5af-2b639ab24363" providerId="ADAL" clId="{41FF6A89-BAC0-4AE8-A712-F68D633715BF}" dt="2024-01-30T17:58:27.243" v="580" actId="1076"/>
          <ac:picMkLst>
            <pc:docMk/>
            <pc:sldMk cId="2159904094" sldId="273"/>
            <ac:picMk id="6148" creationId="{33784AEF-17D7-E736-4905-8FB1C3C8DD1D}"/>
          </ac:picMkLst>
        </pc:picChg>
      </pc:sldChg>
      <pc:sldChg chg="addSp modSp new mod">
        <pc:chgData name="Nate Moss" userId="e43b1aa0-5c82-442c-a5af-2b639ab24363" providerId="ADAL" clId="{41FF6A89-BAC0-4AE8-A712-F68D633715BF}" dt="2024-01-30T17:59:24.075" v="595" actId="1076"/>
        <pc:sldMkLst>
          <pc:docMk/>
          <pc:sldMk cId="667737632" sldId="274"/>
        </pc:sldMkLst>
        <pc:spChg chg="mod">
          <ac:chgData name="Nate Moss" userId="e43b1aa0-5c82-442c-a5af-2b639ab24363" providerId="ADAL" clId="{41FF6A89-BAC0-4AE8-A712-F68D633715BF}" dt="2024-01-30T17:59:01.469" v="592" actId="20577"/>
          <ac:spMkLst>
            <pc:docMk/>
            <pc:sldMk cId="667737632" sldId="274"/>
            <ac:spMk id="2" creationId="{5A48627A-1C0C-E601-FE9D-5B4B2D632A52}"/>
          </ac:spMkLst>
        </pc:spChg>
        <pc:picChg chg="add mod">
          <ac:chgData name="Nate Moss" userId="e43b1aa0-5c82-442c-a5af-2b639ab24363" providerId="ADAL" clId="{41FF6A89-BAC0-4AE8-A712-F68D633715BF}" dt="2024-01-30T17:59:24.075" v="595" actId="1076"/>
          <ac:picMkLst>
            <pc:docMk/>
            <pc:sldMk cId="667737632" sldId="274"/>
            <ac:picMk id="7170" creationId="{ACE18BF5-D3A4-8246-4CF2-3B5606D3CEA2}"/>
          </ac:picMkLst>
        </pc:picChg>
      </pc:sldChg>
      <pc:sldChg chg="modSp new mod">
        <pc:chgData name="Nate Moss" userId="e43b1aa0-5c82-442c-a5af-2b639ab24363" providerId="ADAL" clId="{41FF6A89-BAC0-4AE8-A712-F68D633715BF}" dt="2024-01-30T21:01:35.060" v="690"/>
        <pc:sldMkLst>
          <pc:docMk/>
          <pc:sldMk cId="3781929715" sldId="275"/>
        </pc:sldMkLst>
        <pc:spChg chg="mod">
          <ac:chgData name="Nate Moss" userId="e43b1aa0-5c82-442c-a5af-2b639ab24363" providerId="ADAL" clId="{41FF6A89-BAC0-4AE8-A712-F68D633715BF}" dt="2024-01-30T21:01:28.029" v="689" actId="20577"/>
          <ac:spMkLst>
            <pc:docMk/>
            <pc:sldMk cId="3781929715" sldId="275"/>
            <ac:spMk id="2" creationId="{78C93C5B-2146-8305-84E4-4777F0AEC532}"/>
          </ac:spMkLst>
        </pc:spChg>
        <pc:spChg chg="mod">
          <ac:chgData name="Nate Moss" userId="e43b1aa0-5c82-442c-a5af-2b639ab24363" providerId="ADAL" clId="{41FF6A89-BAC0-4AE8-A712-F68D633715BF}" dt="2024-01-30T21:01:35.060" v="690"/>
          <ac:spMkLst>
            <pc:docMk/>
            <pc:sldMk cId="3781929715" sldId="275"/>
            <ac:spMk id="3" creationId="{DD35E575-233C-A96B-7C81-0AADF1186C53}"/>
          </ac:spMkLst>
        </pc:spChg>
      </pc:sldChg>
      <pc:sldChg chg="modSp new mod ord">
        <pc:chgData name="Nate Moss" userId="e43b1aa0-5c82-442c-a5af-2b639ab24363" providerId="ADAL" clId="{41FF6A89-BAC0-4AE8-A712-F68D633715BF}" dt="2024-01-31T00:56:13.892" v="988"/>
        <pc:sldMkLst>
          <pc:docMk/>
          <pc:sldMk cId="3145286671" sldId="276"/>
        </pc:sldMkLst>
        <pc:spChg chg="mod">
          <ac:chgData name="Nate Moss" userId="e43b1aa0-5c82-442c-a5af-2b639ab24363" providerId="ADAL" clId="{41FF6A89-BAC0-4AE8-A712-F68D633715BF}" dt="2024-01-30T21:02:51.750" v="698" actId="20577"/>
          <ac:spMkLst>
            <pc:docMk/>
            <pc:sldMk cId="3145286671" sldId="276"/>
            <ac:spMk id="2" creationId="{A6B4BD85-5160-5848-A532-FBCE055AFA1F}"/>
          </ac:spMkLst>
        </pc:spChg>
        <pc:spChg chg="mod">
          <ac:chgData name="Nate Moss" userId="e43b1aa0-5c82-442c-a5af-2b639ab24363" providerId="ADAL" clId="{41FF6A89-BAC0-4AE8-A712-F68D633715BF}" dt="2024-01-30T21:02:57.117" v="699"/>
          <ac:spMkLst>
            <pc:docMk/>
            <pc:sldMk cId="3145286671" sldId="276"/>
            <ac:spMk id="3" creationId="{38843DE2-3D54-860E-ED04-DBF1CE095623}"/>
          </ac:spMkLst>
        </pc:spChg>
      </pc:sldChg>
      <pc:sldChg chg="addSp modSp new mod">
        <pc:chgData name="Nate Moss" userId="e43b1aa0-5c82-442c-a5af-2b639ab24363" providerId="ADAL" clId="{41FF6A89-BAC0-4AE8-A712-F68D633715BF}" dt="2024-01-31T00:59:00.223" v="989" actId="22"/>
        <pc:sldMkLst>
          <pc:docMk/>
          <pc:sldMk cId="1793393278" sldId="277"/>
        </pc:sldMkLst>
        <pc:spChg chg="mod">
          <ac:chgData name="Nate Moss" userId="e43b1aa0-5c82-442c-a5af-2b639ab24363" providerId="ADAL" clId="{41FF6A89-BAC0-4AE8-A712-F68D633715BF}" dt="2024-01-30T21:03:38.230" v="716" actId="20577"/>
          <ac:spMkLst>
            <pc:docMk/>
            <pc:sldMk cId="1793393278" sldId="277"/>
            <ac:spMk id="2" creationId="{3B963973-31E5-3083-7152-2C6BCD10707B}"/>
          </ac:spMkLst>
        </pc:spChg>
        <pc:picChg chg="add">
          <ac:chgData name="Nate Moss" userId="e43b1aa0-5c82-442c-a5af-2b639ab24363" providerId="ADAL" clId="{41FF6A89-BAC0-4AE8-A712-F68D633715BF}" dt="2024-01-31T00:59:00.223" v="989" actId="22"/>
          <ac:picMkLst>
            <pc:docMk/>
            <pc:sldMk cId="1793393278" sldId="277"/>
            <ac:picMk id="4" creationId="{A632F608-EC55-C12B-D553-A161875748A2}"/>
          </ac:picMkLst>
        </pc:picChg>
      </pc:sldChg>
      <pc:sldChg chg="addSp modSp new mod">
        <pc:chgData name="Nate Moss" userId="e43b1aa0-5c82-442c-a5af-2b639ab24363" providerId="ADAL" clId="{41FF6A89-BAC0-4AE8-A712-F68D633715BF}" dt="2024-01-31T01:15:56.987" v="1277" actId="1076"/>
        <pc:sldMkLst>
          <pc:docMk/>
          <pc:sldMk cId="1676822130" sldId="278"/>
        </pc:sldMkLst>
        <pc:spChg chg="mod">
          <ac:chgData name="Nate Moss" userId="e43b1aa0-5c82-442c-a5af-2b639ab24363" providerId="ADAL" clId="{41FF6A89-BAC0-4AE8-A712-F68D633715BF}" dt="2024-01-31T00:34:03.065" v="980" actId="255"/>
          <ac:spMkLst>
            <pc:docMk/>
            <pc:sldMk cId="1676822130" sldId="278"/>
            <ac:spMk id="2" creationId="{C261A2D4-D920-72EE-9164-BDDDEA053ABF}"/>
          </ac:spMkLst>
        </pc:spChg>
        <pc:spChg chg="add mod">
          <ac:chgData name="Nate Moss" userId="e43b1aa0-5c82-442c-a5af-2b639ab24363" providerId="ADAL" clId="{41FF6A89-BAC0-4AE8-A712-F68D633715BF}" dt="2024-01-31T00:34:47.920" v="984" actId="1076"/>
          <ac:spMkLst>
            <pc:docMk/>
            <pc:sldMk cId="1676822130" sldId="278"/>
            <ac:spMk id="3" creationId="{11E8B0F8-5B59-3A52-FAA5-ABA9CE5C4AB7}"/>
          </ac:spMkLst>
        </pc:spChg>
        <pc:picChg chg="add mod">
          <ac:chgData name="Nate Moss" userId="e43b1aa0-5c82-442c-a5af-2b639ab24363" providerId="ADAL" clId="{41FF6A89-BAC0-4AE8-A712-F68D633715BF}" dt="2024-01-31T01:15:56.987" v="1277" actId="1076"/>
          <ac:picMkLst>
            <pc:docMk/>
            <pc:sldMk cId="1676822130" sldId="278"/>
            <ac:picMk id="3074" creationId="{BC8E59CC-4DA9-3760-0619-4DA66C11D372}"/>
          </ac:picMkLst>
        </pc:picChg>
      </pc:sldChg>
      <pc:sldChg chg="modSp new mod">
        <pc:chgData name="Nate Moss" userId="e43b1aa0-5c82-442c-a5af-2b639ab24363" providerId="ADAL" clId="{41FF6A89-BAC0-4AE8-A712-F68D633715BF}" dt="2024-01-31T01:00:37.196" v="1015"/>
        <pc:sldMkLst>
          <pc:docMk/>
          <pc:sldMk cId="4241402239" sldId="279"/>
        </pc:sldMkLst>
        <pc:spChg chg="mod">
          <ac:chgData name="Nate Moss" userId="e43b1aa0-5c82-442c-a5af-2b639ab24363" providerId="ADAL" clId="{41FF6A89-BAC0-4AE8-A712-F68D633715BF}" dt="2024-01-31T01:00:28.749" v="1014" actId="20577"/>
          <ac:spMkLst>
            <pc:docMk/>
            <pc:sldMk cId="4241402239" sldId="279"/>
            <ac:spMk id="2" creationId="{CEFDDEAB-1D6B-7053-F22B-97C9E3A37448}"/>
          </ac:spMkLst>
        </pc:spChg>
        <pc:spChg chg="mod">
          <ac:chgData name="Nate Moss" userId="e43b1aa0-5c82-442c-a5af-2b639ab24363" providerId="ADAL" clId="{41FF6A89-BAC0-4AE8-A712-F68D633715BF}" dt="2024-01-31T01:00:37.196" v="1015"/>
          <ac:spMkLst>
            <pc:docMk/>
            <pc:sldMk cId="4241402239" sldId="279"/>
            <ac:spMk id="3" creationId="{34B7D17C-32DF-76E3-20B0-60622CB03ECE}"/>
          </ac:spMkLst>
        </pc:spChg>
      </pc:sldChg>
      <pc:sldChg chg="modSp new mod">
        <pc:chgData name="Nate Moss" userId="e43b1aa0-5c82-442c-a5af-2b639ab24363" providerId="ADAL" clId="{41FF6A89-BAC0-4AE8-A712-F68D633715BF}" dt="2024-01-31T01:02:56.388" v="1047"/>
        <pc:sldMkLst>
          <pc:docMk/>
          <pc:sldMk cId="3417853745" sldId="280"/>
        </pc:sldMkLst>
        <pc:spChg chg="mod">
          <ac:chgData name="Nate Moss" userId="e43b1aa0-5c82-442c-a5af-2b639ab24363" providerId="ADAL" clId="{41FF6A89-BAC0-4AE8-A712-F68D633715BF}" dt="2024-01-31T01:02:52.004" v="1046" actId="20577"/>
          <ac:spMkLst>
            <pc:docMk/>
            <pc:sldMk cId="3417853745" sldId="280"/>
            <ac:spMk id="2" creationId="{F5794822-C712-5A6D-DAEA-EC8A6C6208F0}"/>
          </ac:spMkLst>
        </pc:spChg>
        <pc:spChg chg="mod">
          <ac:chgData name="Nate Moss" userId="e43b1aa0-5c82-442c-a5af-2b639ab24363" providerId="ADAL" clId="{41FF6A89-BAC0-4AE8-A712-F68D633715BF}" dt="2024-01-31T01:02:56.388" v="1047"/>
          <ac:spMkLst>
            <pc:docMk/>
            <pc:sldMk cId="3417853745" sldId="280"/>
            <ac:spMk id="3" creationId="{E970F186-7B04-83D1-F894-3A37A7B22B1A}"/>
          </ac:spMkLst>
        </pc:spChg>
      </pc:sldChg>
      <pc:sldChg chg="modSp new mod">
        <pc:chgData name="Nate Moss" userId="e43b1aa0-5c82-442c-a5af-2b639ab24363" providerId="ADAL" clId="{41FF6A89-BAC0-4AE8-A712-F68D633715BF}" dt="2024-01-31T01:03:32.973" v="1068"/>
        <pc:sldMkLst>
          <pc:docMk/>
          <pc:sldMk cId="958607536" sldId="281"/>
        </pc:sldMkLst>
        <pc:spChg chg="mod">
          <ac:chgData name="Nate Moss" userId="e43b1aa0-5c82-442c-a5af-2b639ab24363" providerId="ADAL" clId="{41FF6A89-BAC0-4AE8-A712-F68D633715BF}" dt="2024-01-31T01:03:29.933" v="1067" actId="20577"/>
          <ac:spMkLst>
            <pc:docMk/>
            <pc:sldMk cId="958607536" sldId="281"/>
            <ac:spMk id="2" creationId="{F8A71853-0BF8-82F8-6CDD-DD46109DD97F}"/>
          </ac:spMkLst>
        </pc:spChg>
        <pc:spChg chg="mod">
          <ac:chgData name="Nate Moss" userId="e43b1aa0-5c82-442c-a5af-2b639ab24363" providerId="ADAL" clId="{41FF6A89-BAC0-4AE8-A712-F68D633715BF}" dt="2024-01-31T01:03:32.973" v="1068"/>
          <ac:spMkLst>
            <pc:docMk/>
            <pc:sldMk cId="958607536" sldId="281"/>
            <ac:spMk id="3" creationId="{90FF3DC4-EDDF-DB9B-EB8E-CAF46C9AAF2B}"/>
          </ac:spMkLst>
        </pc:spChg>
      </pc:sldChg>
      <pc:sldChg chg="modSp new mod">
        <pc:chgData name="Nate Moss" userId="e43b1aa0-5c82-442c-a5af-2b639ab24363" providerId="ADAL" clId="{41FF6A89-BAC0-4AE8-A712-F68D633715BF}" dt="2024-01-31T01:05:15.628" v="1104"/>
        <pc:sldMkLst>
          <pc:docMk/>
          <pc:sldMk cId="1427699390" sldId="282"/>
        </pc:sldMkLst>
        <pc:spChg chg="mod">
          <ac:chgData name="Nate Moss" userId="e43b1aa0-5c82-442c-a5af-2b639ab24363" providerId="ADAL" clId="{41FF6A89-BAC0-4AE8-A712-F68D633715BF}" dt="2024-01-31T01:05:08.406" v="1103" actId="20577"/>
          <ac:spMkLst>
            <pc:docMk/>
            <pc:sldMk cId="1427699390" sldId="282"/>
            <ac:spMk id="2" creationId="{D20FD8BC-C043-1574-28C4-59CB2EDA462F}"/>
          </ac:spMkLst>
        </pc:spChg>
        <pc:spChg chg="mod">
          <ac:chgData name="Nate Moss" userId="e43b1aa0-5c82-442c-a5af-2b639ab24363" providerId="ADAL" clId="{41FF6A89-BAC0-4AE8-A712-F68D633715BF}" dt="2024-01-31T01:05:15.628" v="1104"/>
          <ac:spMkLst>
            <pc:docMk/>
            <pc:sldMk cId="1427699390" sldId="282"/>
            <ac:spMk id="3" creationId="{9BE78220-7F29-BEA7-91DB-A383B5FF9DB0}"/>
          </ac:spMkLst>
        </pc:spChg>
      </pc:sldChg>
      <pc:sldChg chg="modSp new mod ord">
        <pc:chgData name="Nate Moss" userId="e43b1aa0-5c82-442c-a5af-2b639ab24363" providerId="ADAL" clId="{41FF6A89-BAC0-4AE8-A712-F68D633715BF}" dt="2024-01-31T01:07:02.844" v="1129"/>
        <pc:sldMkLst>
          <pc:docMk/>
          <pc:sldMk cId="4081526649" sldId="283"/>
        </pc:sldMkLst>
        <pc:spChg chg="mod">
          <ac:chgData name="Nate Moss" userId="e43b1aa0-5c82-442c-a5af-2b639ab24363" providerId="ADAL" clId="{41FF6A89-BAC0-4AE8-A712-F68D633715BF}" dt="2024-01-31T01:06:10.005" v="1126" actId="20577"/>
          <ac:spMkLst>
            <pc:docMk/>
            <pc:sldMk cId="4081526649" sldId="283"/>
            <ac:spMk id="2" creationId="{B06BDC7F-A87B-60AB-0517-1A47A66E8E34}"/>
          </ac:spMkLst>
        </pc:spChg>
        <pc:spChg chg="mod">
          <ac:chgData name="Nate Moss" userId="e43b1aa0-5c82-442c-a5af-2b639ab24363" providerId="ADAL" clId="{41FF6A89-BAC0-4AE8-A712-F68D633715BF}" dt="2024-01-31T01:06:14.475" v="1127"/>
          <ac:spMkLst>
            <pc:docMk/>
            <pc:sldMk cId="4081526649" sldId="283"/>
            <ac:spMk id="3" creationId="{7618A74A-EB2A-B0B0-8EC2-3EBA9F509972}"/>
          </ac:spMkLst>
        </pc:spChg>
      </pc:sldChg>
      <pc:sldChg chg="addSp delSp modSp new mod">
        <pc:chgData name="Nate Moss" userId="e43b1aa0-5c82-442c-a5af-2b639ab24363" providerId="ADAL" clId="{41FF6A89-BAC0-4AE8-A712-F68D633715BF}" dt="2024-01-31T01:49:29.867" v="1538" actId="1076"/>
        <pc:sldMkLst>
          <pc:docMk/>
          <pc:sldMk cId="609681869" sldId="284"/>
        </pc:sldMkLst>
        <pc:spChg chg="mod">
          <ac:chgData name="Nate Moss" userId="e43b1aa0-5c82-442c-a5af-2b639ab24363" providerId="ADAL" clId="{41FF6A89-BAC0-4AE8-A712-F68D633715BF}" dt="2024-01-31T01:18:11.357" v="1349" actId="20577"/>
          <ac:spMkLst>
            <pc:docMk/>
            <pc:sldMk cId="609681869" sldId="284"/>
            <ac:spMk id="2" creationId="{0033E1AB-C220-CCC3-96D5-A8B3D10782E8}"/>
          </ac:spMkLst>
        </pc:spChg>
        <pc:picChg chg="add del mod">
          <ac:chgData name="Nate Moss" userId="e43b1aa0-5c82-442c-a5af-2b639ab24363" providerId="ADAL" clId="{41FF6A89-BAC0-4AE8-A712-F68D633715BF}" dt="2024-01-31T01:12:10.108" v="1221" actId="478"/>
          <ac:picMkLst>
            <pc:docMk/>
            <pc:sldMk cId="609681869" sldId="284"/>
            <ac:picMk id="1026" creationId="{B33BEF9A-A0E0-2062-CED5-9CEFD7C961E2}"/>
          </ac:picMkLst>
        </pc:picChg>
        <pc:picChg chg="add del mod">
          <ac:chgData name="Nate Moss" userId="e43b1aa0-5c82-442c-a5af-2b639ab24363" providerId="ADAL" clId="{41FF6A89-BAC0-4AE8-A712-F68D633715BF}" dt="2024-01-31T01:12:09.509" v="1220" actId="478"/>
          <ac:picMkLst>
            <pc:docMk/>
            <pc:sldMk cId="609681869" sldId="284"/>
            <ac:picMk id="1028" creationId="{A25FD18F-99DC-E338-5F8F-A986FB9649F9}"/>
          </ac:picMkLst>
        </pc:picChg>
        <pc:picChg chg="add del mod">
          <ac:chgData name="Nate Moss" userId="e43b1aa0-5c82-442c-a5af-2b639ab24363" providerId="ADAL" clId="{41FF6A89-BAC0-4AE8-A712-F68D633715BF}" dt="2024-01-31T01:12:10.749" v="1222" actId="478"/>
          <ac:picMkLst>
            <pc:docMk/>
            <pc:sldMk cId="609681869" sldId="284"/>
            <ac:picMk id="1030" creationId="{1DF220E6-622E-BEEC-32CB-7F33D54FE3FE}"/>
          </ac:picMkLst>
        </pc:picChg>
        <pc:picChg chg="add mod">
          <ac:chgData name="Nate Moss" userId="e43b1aa0-5c82-442c-a5af-2b639ab24363" providerId="ADAL" clId="{41FF6A89-BAC0-4AE8-A712-F68D633715BF}" dt="2024-01-31T01:49:29.867" v="1538" actId="1076"/>
          <ac:picMkLst>
            <pc:docMk/>
            <pc:sldMk cId="609681869" sldId="284"/>
            <ac:picMk id="1032" creationId="{36AF423A-7F9B-AF02-41E7-FAF7E60BC3DA}"/>
          </ac:picMkLst>
        </pc:picChg>
      </pc:sldChg>
      <pc:sldChg chg="addSp modSp new mod">
        <pc:chgData name="Nate Moss" userId="e43b1aa0-5c82-442c-a5af-2b639ab24363" providerId="ADAL" clId="{41FF6A89-BAC0-4AE8-A712-F68D633715BF}" dt="2024-01-31T01:14:55.895" v="1274" actId="171"/>
        <pc:sldMkLst>
          <pc:docMk/>
          <pc:sldMk cId="2441094468" sldId="285"/>
        </pc:sldMkLst>
        <pc:spChg chg="mod">
          <ac:chgData name="Nate Moss" userId="e43b1aa0-5c82-442c-a5af-2b639ab24363" providerId="ADAL" clId="{41FF6A89-BAC0-4AE8-A712-F68D633715BF}" dt="2024-01-31T01:09:55.253" v="1201" actId="20577"/>
          <ac:spMkLst>
            <pc:docMk/>
            <pc:sldMk cId="2441094468" sldId="285"/>
            <ac:spMk id="2" creationId="{658326C6-0D2C-DFB0-EBAB-8383A24FE6CA}"/>
          </ac:spMkLst>
        </pc:spChg>
        <pc:spChg chg="add mod ord">
          <ac:chgData name="Nate Moss" userId="e43b1aa0-5c82-442c-a5af-2b639ab24363" providerId="ADAL" clId="{41FF6A89-BAC0-4AE8-A712-F68D633715BF}" dt="2024-01-31T01:14:43.973" v="1273" actId="207"/>
          <ac:spMkLst>
            <pc:docMk/>
            <pc:sldMk cId="2441094468" sldId="285"/>
            <ac:spMk id="3" creationId="{B9E11FED-1674-BDBE-690B-A14C207A3463}"/>
          </ac:spMkLst>
        </pc:spChg>
        <pc:picChg chg="add mod">
          <ac:chgData name="Nate Moss" userId="e43b1aa0-5c82-442c-a5af-2b639ab24363" providerId="ADAL" clId="{41FF6A89-BAC0-4AE8-A712-F68D633715BF}" dt="2024-01-31T01:14:55.895" v="1274" actId="171"/>
          <ac:picMkLst>
            <pc:docMk/>
            <pc:sldMk cId="2441094468" sldId="285"/>
            <ac:picMk id="2050" creationId="{BE273C8D-0453-2AE6-D898-9C53D8B1EBC5}"/>
          </ac:picMkLst>
        </pc:picChg>
      </pc:sldChg>
      <pc:sldChg chg="modSp add mod ord">
        <pc:chgData name="Nate Moss" userId="e43b1aa0-5c82-442c-a5af-2b639ab24363" providerId="ADAL" clId="{41FF6A89-BAC0-4AE8-A712-F68D633715BF}" dt="2024-01-31T01:12:25.069" v="1264" actId="20577"/>
        <pc:sldMkLst>
          <pc:docMk/>
          <pc:sldMk cId="3667572485" sldId="286"/>
        </pc:sldMkLst>
        <pc:spChg chg="mod">
          <ac:chgData name="Nate Moss" userId="e43b1aa0-5c82-442c-a5af-2b639ab24363" providerId="ADAL" clId="{41FF6A89-BAC0-4AE8-A712-F68D633715BF}" dt="2024-01-31T01:12:25.069" v="1264" actId="20577"/>
          <ac:spMkLst>
            <pc:docMk/>
            <pc:sldMk cId="3667572485" sldId="286"/>
            <ac:spMk id="2" creationId="{0033E1AB-C220-CCC3-96D5-A8B3D10782E8}"/>
          </ac:spMkLst>
        </pc:spChg>
      </pc:sldChg>
      <pc:sldChg chg="addSp modSp new mod ord">
        <pc:chgData name="Nate Moss" userId="e43b1aa0-5c82-442c-a5af-2b639ab24363" providerId="ADAL" clId="{41FF6A89-BAC0-4AE8-A712-F68D633715BF}" dt="2024-01-31T01:17:52.938" v="1337" actId="1076"/>
        <pc:sldMkLst>
          <pc:docMk/>
          <pc:sldMk cId="549003031" sldId="287"/>
        </pc:sldMkLst>
        <pc:spChg chg="mod">
          <ac:chgData name="Nate Moss" userId="e43b1aa0-5c82-442c-a5af-2b639ab24363" providerId="ADAL" clId="{41FF6A89-BAC0-4AE8-A712-F68D633715BF}" dt="2024-01-31T01:17:46.717" v="1334" actId="20577"/>
          <ac:spMkLst>
            <pc:docMk/>
            <pc:sldMk cId="549003031" sldId="287"/>
            <ac:spMk id="2" creationId="{82508C41-4D42-1087-30A0-B9B7E23762AA}"/>
          </ac:spMkLst>
        </pc:spChg>
        <pc:picChg chg="add mod">
          <ac:chgData name="Nate Moss" userId="e43b1aa0-5c82-442c-a5af-2b639ab24363" providerId="ADAL" clId="{41FF6A89-BAC0-4AE8-A712-F68D633715BF}" dt="2024-01-31T01:17:52.938" v="1337" actId="1076"/>
          <ac:picMkLst>
            <pc:docMk/>
            <pc:sldMk cId="549003031" sldId="287"/>
            <ac:picMk id="4098" creationId="{26DAAE32-F129-B041-B592-366501AA11A4}"/>
          </ac:picMkLst>
        </pc:picChg>
      </pc:sldChg>
      <pc:sldChg chg="addSp modSp new mod">
        <pc:chgData name="Nate Moss" userId="e43b1aa0-5c82-442c-a5af-2b639ab24363" providerId="ADAL" clId="{41FF6A89-BAC0-4AE8-A712-F68D633715BF}" dt="2024-01-31T01:31:14.506" v="1532" actId="1076"/>
        <pc:sldMkLst>
          <pc:docMk/>
          <pc:sldMk cId="3952786087" sldId="288"/>
        </pc:sldMkLst>
        <pc:spChg chg="mod">
          <ac:chgData name="Nate Moss" userId="e43b1aa0-5c82-442c-a5af-2b639ab24363" providerId="ADAL" clId="{41FF6A89-BAC0-4AE8-A712-F68D633715BF}" dt="2024-01-31T01:18:34.894" v="1383" actId="20577"/>
          <ac:spMkLst>
            <pc:docMk/>
            <pc:sldMk cId="3952786087" sldId="288"/>
            <ac:spMk id="2" creationId="{5CF9ED6F-FF59-867D-DC3A-9855EFF823F9}"/>
          </ac:spMkLst>
        </pc:spChg>
        <pc:spChg chg="add mod">
          <ac:chgData name="Nate Moss" userId="e43b1aa0-5c82-442c-a5af-2b639ab24363" providerId="ADAL" clId="{41FF6A89-BAC0-4AE8-A712-F68D633715BF}" dt="2024-01-31T01:31:14.506" v="1532" actId="1076"/>
          <ac:spMkLst>
            <pc:docMk/>
            <pc:sldMk cId="3952786087" sldId="288"/>
            <ac:spMk id="3" creationId="{181E0936-887D-830A-1CB3-2A6750AA0378}"/>
          </ac:spMkLst>
        </pc:spChg>
        <pc:picChg chg="add mod">
          <ac:chgData name="Nate Moss" userId="e43b1aa0-5c82-442c-a5af-2b639ab24363" providerId="ADAL" clId="{41FF6A89-BAC0-4AE8-A712-F68D633715BF}" dt="2024-01-31T01:29:22.277" v="1488" actId="1076"/>
          <ac:picMkLst>
            <pc:docMk/>
            <pc:sldMk cId="3952786087" sldId="288"/>
            <ac:picMk id="5122" creationId="{47B6C6A8-CA17-DE16-3532-DC3B2DEDED39}"/>
          </ac:picMkLst>
        </pc:picChg>
        <pc:picChg chg="add mod">
          <ac:chgData name="Nate Moss" userId="e43b1aa0-5c82-442c-a5af-2b639ab24363" providerId="ADAL" clId="{41FF6A89-BAC0-4AE8-A712-F68D633715BF}" dt="2024-01-31T01:29:59.050" v="1491" actId="1076"/>
          <ac:picMkLst>
            <pc:docMk/>
            <pc:sldMk cId="3952786087" sldId="288"/>
            <ac:picMk id="5124" creationId="{4AC9B894-5CE7-1DE8-DEEA-2FA3C5765FCC}"/>
          </ac:picMkLst>
        </pc:picChg>
        <pc:picChg chg="add mod">
          <ac:chgData name="Nate Moss" userId="e43b1aa0-5c82-442c-a5af-2b639ab24363" providerId="ADAL" clId="{41FF6A89-BAC0-4AE8-A712-F68D633715BF}" dt="2024-01-31T01:30:12.673" v="1494" actId="1076"/>
          <ac:picMkLst>
            <pc:docMk/>
            <pc:sldMk cId="3952786087" sldId="288"/>
            <ac:picMk id="5126" creationId="{EBA3B178-953C-6561-76ED-008A28F9BCB8}"/>
          </ac:picMkLst>
        </pc:picChg>
        <pc:picChg chg="add mod">
          <ac:chgData name="Nate Moss" userId="e43b1aa0-5c82-442c-a5af-2b639ab24363" providerId="ADAL" clId="{41FF6A89-BAC0-4AE8-A712-F68D633715BF}" dt="2024-01-31T01:30:46.829" v="1498" actId="1076"/>
          <ac:picMkLst>
            <pc:docMk/>
            <pc:sldMk cId="3952786087" sldId="288"/>
            <ac:picMk id="5128" creationId="{3096E69F-55CA-7CFB-0877-D0886D963367}"/>
          </ac:picMkLst>
        </pc:picChg>
      </pc:sldChg>
      <pc:sldChg chg="addSp delSp modSp new mod">
        <pc:chgData name="Nate Moss" userId="e43b1aa0-5c82-442c-a5af-2b639ab24363" providerId="ADAL" clId="{41FF6A89-BAC0-4AE8-A712-F68D633715BF}" dt="2024-01-31T01:29:09.548" v="1487" actId="1036"/>
        <pc:sldMkLst>
          <pc:docMk/>
          <pc:sldMk cId="2475694094" sldId="289"/>
        </pc:sldMkLst>
        <pc:spChg chg="mod">
          <ac:chgData name="Nate Moss" userId="e43b1aa0-5c82-442c-a5af-2b639ab24363" providerId="ADAL" clId="{41FF6A89-BAC0-4AE8-A712-F68D633715BF}" dt="2024-01-31T01:19:08.725" v="1403" actId="20577"/>
          <ac:spMkLst>
            <pc:docMk/>
            <pc:sldMk cId="2475694094" sldId="289"/>
            <ac:spMk id="2" creationId="{CBB948D4-4EFC-8F8A-91C0-8BA01AEC9E68}"/>
          </ac:spMkLst>
        </pc:spChg>
        <pc:spChg chg="add mod">
          <ac:chgData name="Nate Moss" userId="e43b1aa0-5c82-442c-a5af-2b639ab24363" providerId="ADAL" clId="{41FF6A89-BAC0-4AE8-A712-F68D633715BF}" dt="2024-01-31T01:27:39.323" v="1458" actId="1076"/>
          <ac:spMkLst>
            <pc:docMk/>
            <pc:sldMk cId="2475694094" sldId="289"/>
            <ac:spMk id="3" creationId="{62A10761-639D-D8F4-18BD-732BCE07158B}"/>
          </ac:spMkLst>
        </pc:spChg>
        <pc:picChg chg="add mod">
          <ac:chgData name="Nate Moss" userId="e43b1aa0-5c82-442c-a5af-2b639ab24363" providerId="ADAL" clId="{41FF6A89-BAC0-4AE8-A712-F68D633715BF}" dt="2024-01-31T01:26:21.064" v="1451" actId="1076"/>
          <ac:picMkLst>
            <pc:docMk/>
            <pc:sldMk cId="2475694094" sldId="289"/>
            <ac:picMk id="6146" creationId="{A7BAE638-09F1-3A4C-9802-39614234A929}"/>
          </ac:picMkLst>
        </pc:picChg>
        <pc:picChg chg="add mod">
          <ac:chgData name="Nate Moss" userId="e43b1aa0-5c82-442c-a5af-2b639ab24363" providerId="ADAL" clId="{41FF6A89-BAC0-4AE8-A712-F68D633715BF}" dt="2024-01-31T01:28:09.424" v="1470" actId="1076"/>
          <ac:picMkLst>
            <pc:docMk/>
            <pc:sldMk cId="2475694094" sldId="289"/>
            <ac:picMk id="6150" creationId="{B098552A-F4EE-E4D4-45BD-263B76237144}"/>
          </ac:picMkLst>
        </pc:picChg>
        <pc:picChg chg="add del mod">
          <ac:chgData name="Nate Moss" userId="e43b1aa0-5c82-442c-a5af-2b639ab24363" providerId="ADAL" clId="{41FF6A89-BAC0-4AE8-A712-F68D633715BF}" dt="2024-01-31T01:27:58.901" v="1464" actId="478"/>
          <ac:picMkLst>
            <pc:docMk/>
            <pc:sldMk cId="2475694094" sldId="289"/>
            <ac:picMk id="6152" creationId="{542AE57D-18CC-2440-7A0B-5A409C099C8D}"/>
          </ac:picMkLst>
        </pc:picChg>
        <pc:picChg chg="add mod">
          <ac:chgData name="Nate Moss" userId="e43b1aa0-5c82-442c-a5af-2b639ab24363" providerId="ADAL" clId="{41FF6A89-BAC0-4AE8-A712-F68D633715BF}" dt="2024-01-31T01:29:09.548" v="1487" actId="1036"/>
          <ac:picMkLst>
            <pc:docMk/>
            <pc:sldMk cId="2475694094" sldId="289"/>
            <ac:picMk id="6154" creationId="{C2289C8E-EB2F-74E8-5567-57E0F4D65C3D}"/>
          </ac:picMkLst>
        </pc:picChg>
        <pc:picChg chg="add mod">
          <ac:chgData name="Nate Moss" userId="e43b1aa0-5c82-442c-a5af-2b639ab24363" providerId="ADAL" clId="{41FF6A89-BAC0-4AE8-A712-F68D633715BF}" dt="2024-01-31T01:29:05.465" v="1480" actId="14100"/>
          <ac:picMkLst>
            <pc:docMk/>
            <pc:sldMk cId="2475694094" sldId="289"/>
            <ac:picMk id="6156" creationId="{A99073F8-38F3-E460-135A-65176C57354F}"/>
          </ac:picMkLst>
        </pc:picChg>
      </pc:sldChg>
      <pc:sldChg chg="add ord">
        <pc:chgData name="Nate Moss" userId="e43b1aa0-5c82-442c-a5af-2b639ab24363" providerId="ADAL" clId="{41FF6A89-BAC0-4AE8-A712-F68D633715BF}" dt="2024-01-31T01:20:33.268" v="1409"/>
        <pc:sldMkLst>
          <pc:docMk/>
          <pc:sldMk cId="138480800" sldId="290"/>
        </pc:sldMkLst>
      </pc:sldChg>
      <pc:sldChg chg="addSp modSp new mod">
        <pc:chgData name="Nate Moss" userId="e43b1aa0-5c82-442c-a5af-2b639ab24363" providerId="ADAL" clId="{41FF6A89-BAC0-4AE8-A712-F68D633715BF}" dt="2024-01-31T01:24:22.119" v="1448" actId="113"/>
        <pc:sldMkLst>
          <pc:docMk/>
          <pc:sldMk cId="4022454836" sldId="291"/>
        </pc:sldMkLst>
        <pc:spChg chg="mod">
          <ac:chgData name="Nate Moss" userId="e43b1aa0-5c82-442c-a5af-2b639ab24363" providerId="ADAL" clId="{41FF6A89-BAC0-4AE8-A712-F68D633715BF}" dt="2024-01-31T01:24:22.119" v="1448" actId="113"/>
          <ac:spMkLst>
            <pc:docMk/>
            <pc:sldMk cId="4022454836" sldId="291"/>
            <ac:spMk id="2" creationId="{76F7428D-0E12-5475-17AA-CED4383DD7B0}"/>
          </ac:spMkLst>
        </pc:spChg>
        <pc:picChg chg="add mod">
          <ac:chgData name="Nate Moss" userId="e43b1aa0-5c82-442c-a5af-2b639ab24363" providerId="ADAL" clId="{41FF6A89-BAC0-4AE8-A712-F68D633715BF}" dt="2024-01-31T01:24:19.978" v="1447" actId="1076"/>
          <ac:picMkLst>
            <pc:docMk/>
            <pc:sldMk cId="4022454836" sldId="291"/>
            <ac:picMk id="7170" creationId="{7CD60D60-A7DB-4029-A194-1A65A6526AC6}"/>
          </ac:picMkLst>
        </pc:picChg>
      </pc:sldChg>
      <pc:sldChg chg="add ord">
        <pc:chgData name="Nate Moss" userId="e43b1aa0-5c82-442c-a5af-2b639ab24363" providerId="ADAL" clId="{41FF6A89-BAC0-4AE8-A712-F68D633715BF}" dt="2024-01-31T01:31:28.275" v="1535"/>
        <pc:sldMkLst>
          <pc:docMk/>
          <pc:sldMk cId="1320948647" sldId="29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6B60-BE61-2666-69AA-1A743F99F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B16F4-A79F-AE26-4421-81B39C568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698EB-8385-F27A-447A-C456DA66C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14D57-41B3-D096-0717-5799EFD8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E2D13-160D-3C9D-AC29-37BD32D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7B43-2172-1551-C17A-E4F3E824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AF5C6-3ACB-CBE8-50DB-3E5931121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DB137-40C8-965A-527D-F4FC32ED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E2139-E205-5F59-8BC9-21302C466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AA76A-4E09-798A-C30B-2747F6E97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1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CFDDE-532A-29B4-5488-3F0E20DBD1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0BE8D-289E-42D4-DB5B-FB776916C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A4DB2-0F1D-79F0-D9EC-D1E3AF74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C96D2-A105-3853-A705-238A1B44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6A2A-A164-781F-440B-395CAB9D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920C-CD7C-A9CA-BBDE-DCEDAAC1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4E4D4-7E1E-02E2-7B60-62A2DFB28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13213-3B29-E9B4-6D83-CD750199C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858C9-17A6-92AA-0C39-A7FD7FD3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A1C9-6189-7A0C-D538-6E5BE573C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7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88355-B3D8-1C66-D18E-8E185D1B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2DC82-7E4A-848E-AB7D-47846C09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4BD36-84EE-72B3-E863-8C174A81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32540-DB77-1DAB-1138-EFB6727C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6D101-F5E1-88FA-3DEB-917E4974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EF82-52E4-0B4D-A2BF-D3B59BA9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5469D-AA18-0BD5-084C-821E6E1A0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6835A-1CF0-CBCE-C353-02268830E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B5CD2-26EC-A709-C7C9-AE9D8020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0CBAD-A213-09A1-8D47-B9B00342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D0BE6-CFC7-5E30-AC6F-3C9D7B84B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8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E408-FDDD-822F-E2B0-5E18356C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9CD8E-9F95-BEC6-EE98-90D23B548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D5269-D5F3-D416-4123-C2C9CAC3C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8DD23-43A7-7A9B-8459-DEA7283CC3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A9CEB7-E1DB-E540-3874-6C6E1F34F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EEE02-1294-1CBB-265F-4559CBE2A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A7A84-695E-9F5E-29F5-56662B3F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B1B19F-1445-AAC0-EF4D-89AA4196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1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CED3-B99B-B30F-77A2-AD4C84AA6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56AD7-7880-DA9C-712D-AB042EBF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40F4-A716-7EF3-E0F7-5DB2B5AF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1635A-DD96-CB0E-C056-DCFC4925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2E003-2649-50FA-24BE-6BD6408C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BD76B-04AD-DDD6-32DF-9ADC0D3C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D10E-E43F-2D98-D263-F20C514F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8516-3B02-D09A-D9F2-0718BD16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3F175-7D98-8916-23D3-65D6AD9D9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23FCE-4521-E3B6-4EB6-3A5BF56A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ED9B4-82C5-DAF1-DBAD-E4C78B033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EA095-9FD1-C59C-A45D-04DAD6E3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33B1D-32B1-D522-B867-F3976DDA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1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B4557-6A53-8413-DFD7-629EC828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E643B-F842-6227-682E-09288B824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E6A3C-0342-1D71-109A-9B84F6AE4C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A74FE-710D-42A5-33C9-6C0E6DCE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79F75-DF39-B2A0-AFBC-FF5E1277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76FDA-4227-BA95-41FE-D52A3A62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D45D78-C6DF-ACF4-939F-AE1EF58A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77C6A-3854-D95B-8FDB-07FD1413D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72958-5B97-11BD-0CC8-8585DEC59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004B39-CCF0-4114-B49C-0014BEBFFC1E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47730-EB9A-43FE-76E2-3E0D5E8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6176-DFF5-2C87-7F1E-DAE58BB9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5AF69-8728-4A73-B84E-3F483528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4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sslstore.com/blog/phishing-email-examples-the-best-worst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va.com/learn/application-security/spear-phishing/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ari.com/blog/whaling-phishing-email-fraud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oofpoint.com/us/threat-reference/smishing" TargetMode="Externa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anan.com/blog/new-credential-harvesting-scam-spoofs-microsoft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emoss.com/EverydayPionee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eepersecurity.com/blog/2023/04/12/what-is-search-engine-phishing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edge.com/university/malicious-browser-extensions/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lwarebytes.com/blog/news/2018/12/online-quiz-now-confirmed-phishing-scam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ast.com/c-scareware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gon with a tent in the background&#10;&#10;Description automatically generated">
            <a:extLst>
              <a:ext uri="{FF2B5EF4-FFF2-40B4-BE49-F238E27FC236}">
                <a16:creationId xmlns:a16="http://schemas.microsoft.com/office/drawing/2014/main" id="{B00EFB58-D3F9-F449-F006-1177DD68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A6D2-228E-1ED8-6246-1DCC69DC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 Pioneer Needs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198A554-335E-CA77-F017-0C3F2626C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67" y="2111699"/>
            <a:ext cx="3183622" cy="318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2038B1-5A9E-BB71-D8D4-C7AD94EE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211" y="2111699"/>
            <a:ext cx="3183622" cy="318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7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1304-BAF0-CA2F-0373-AB330F045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Threat Actors are Motivated by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B3BB8D-A57F-1528-27D2-4279C1AF34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64" y="2405887"/>
            <a:ext cx="3319713" cy="3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784A12C-C323-03F2-A29B-9AA45F3E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623" y="2405887"/>
            <a:ext cx="3319713" cy="33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5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A2D4-D920-72EE-9164-BDDDEA05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85% of Breaches Involve “the Human Element”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E8B0F8-5B59-3A52-FAA5-ABA9CE5C4AB7}"/>
              </a:ext>
            </a:extLst>
          </p:cNvPr>
          <p:cNvSpPr txBox="1"/>
          <p:nvPr/>
        </p:nvSpPr>
        <p:spPr>
          <a:xfrm>
            <a:off x="838200" y="1414361"/>
            <a:ext cx="779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https://www.radarfirst.com/blog/incidents-breaches-and-the-human-factor/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8E59CC-4DA9-3760-0619-4DA66C1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1783693"/>
            <a:ext cx="50038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82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C6359-2643-E5B9-46A2-CE706E50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Cyber Deception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A96B56-0434-76D5-8FF0-8C72F020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92" y="1945850"/>
            <a:ext cx="3950616" cy="395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75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267D-C1AF-082A-8311-96C24946F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Phishing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07A78-9AF6-31A9-AF47-C17F9DAE4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https://www.thesslstore.com/blog/phishing-email-examples-the-best-worst/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09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A62A-E0B9-E07C-BF68-8B101609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Vishing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861B0C4-AD5B-F79F-4EC9-FA882056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316" y="1690688"/>
            <a:ext cx="4425368" cy="442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9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5A60-3E0A-A33B-D280-AD00E3E2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Spear Phishing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4E7AC-6924-3012-8E15-78A8DC442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https://www.imperva.com/learn/application-security/spear-phishing/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44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BD85-5160-5848-A532-FBCE055A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43DE2-3D54-860E-ED04-DBF1CE095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https://www.agari.com/blog/whaling-phishing-email-fraud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8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3C5B-2146-8305-84E4-4777F0AE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5E575-233C-A96B-7C81-0AADF1186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https://www.proofpoint.com/us/threat-reference/smishing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2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DC7F-A87B-60AB-0517-1A47A66E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Credential Harvesting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8A74A-EB2A-B0B0-8EC2-3EBA9F509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https://www.avanan.com/blog/new-credential-harvesting-scam-spoofs-microsoft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2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5DDBE-B8F5-C1B9-BB57-54CD207F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A0553-352A-B316-E7BB-CC083A905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14335"/>
            <a:ext cx="6740951" cy="1709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Nate Moss</a:t>
            </a:r>
          </a:p>
          <a:p>
            <a:pPr marL="0" indent="0">
              <a:buNone/>
            </a:pPr>
            <a:r>
              <a:rPr lang="en-US" dirty="0" err="1"/>
              <a:t>DevOpsArtist</a:t>
            </a:r>
            <a:r>
              <a:rPr lang="en-US" dirty="0"/>
              <a:t>, Biblicist, Thinker</a:t>
            </a:r>
          </a:p>
          <a:p>
            <a:pPr marL="0" indent="0">
              <a:buNone/>
            </a:pPr>
            <a:r>
              <a:rPr lang="en-US" dirty="0"/>
              <a:t>Systems Engineer for </a:t>
            </a:r>
            <a:r>
              <a:rPr lang="en-US" b="1" dirty="0"/>
              <a:t>Eberly Systems</a:t>
            </a:r>
          </a:p>
        </p:txBody>
      </p:sp>
      <p:pic>
        <p:nvPicPr>
          <p:cNvPr id="5" name="Picture 4" descr="A blue and grey logo&#10;&#10;Description automatically generated">
            <a:extLst>
              <a:ext uri="{FF2B5EF4-FFF2-40B4-BE49-F238E27FC236}">
                <a16:creationId xmlns:a16="http://schemas.microsoft.com/office/drawing/2014/main" id="{14F9D33C-72E5-6FD1-440D-254D311B9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00" y="555953"/>
            <a:ext cx="4306400" cy="1202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3C6D6-4E71-C47F-8777-8850BC5BEC57}"/>
              </a:ext>
            </a:extLst>
          </p:cNvPr>
          <p:cNvSpPr txBox="1"/>
          <p:nvPr/>
        </p:nvSpPr>
        <p:spPr>
          <a:xfrm>
            <a:off x="838198" y="5560863"/>
            <a:ext cx="7962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4C9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natemoss.com/</a:t>
            </a:r>
            <a:r>
              <a:rPr lang="en-US" sz="3600" dirty="0" err="1">
                <a:solidFill>
                  <a:srgbClr val="004C9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EverydayPioneer</a:t>
            </a:r>
            <a:endParaRPr lang="en-US" sz="3600" dirty="0">
              <a:solidFill>
                <a:srgbClr val="004C97"/>
              </a:solidFill>
            </a:endParaRPr>
          </a:p>
        </p:txBody>
      </p:sp>
      <p:pic>
        <p:nvPicPr>
          <p:cNvPr id="9" name="Picture 8" descr="A person in a black jacket&#10;&#10;Description automatically generated">
            <a:extLst>
              <a:ext uri="{FF2B5EF4-FFF2-40B4-BE49-F238E27FC236}">
                <a16:creationId xmlns:a16="http://schemas.microsoft.com/office/drawing/2014/main" id="{5E01A788-C6A8-8E8E-8986-C7FE51E803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541"/>
          <a:stretch/>
        </p:blipFill>
        <p:spPr>
          <a:xfrm>
            <a:off x="8313490" y="2139890"/>
            <a:ext cx="3040310" cy="2499222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C6218-8B2F-BDDA-4127-370C5E8B132B}"/>
              </a:ext>
            </a:extLst>
          </p:cNvPr>
          <p:cNvSpPr txBox="1"/>
          <p:nvPr/>
        </p:nvSpPr>
        <p:spPr>
          <a:xfrm>
            <a:off x="893378" y="4057313"/>
            <a:ext cx="398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in IT for over 12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PK involved in ministry from youth</a:t>
            </a:r>
          </a:p>
        </p:txBody>
      </p:sp>
    </p:spTree>
    <p:extLst>
      <p:ext uri="{BB962C8B-B14F-4D97-AF65-F5344CB8AC3E}">
        <p14:creationId xmlns:p14="http://schemas.microsoft.com/office/powerpoint/2010/main" val="229069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28C9-DBC9-4674-6799-9ED0F9512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Pharming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25A3A4D-03E8-0C8E-0EC6-4C58BE21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34" y="679368"/>
            <a:ext cx="2992081" cy="299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2FA6E-A1E5-B1C4-D239-0A3A3B19D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34" y="3602587"/>
            <a:ext cx="2992082" cy="29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24DAA40-123F-BEC2-5D4D-5073F171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5630" y="2438619"/>
            <a:ext cx="2660009" cy="26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5FAF438-6B4D-2F26-2778-A469677386D5}"/>
              </a:ext>
            </a:extLst>
          </p:cNvPr>
          <p:cNvCxnSpPr>
            <a:stCxn id="5124" idx="1"/>
            <a:endCxn id="5122" idx="1"/>
          </p:cNvCxnSpPr>
          <p:nvPr/>
        </p:nvCxnSpPr>
        <p:spPr>
          <a:xfrm flipV="1">
            <a:off x="3515639" y="2175409"/>
            <a:ext cx="4185595" cy="1593215"/>
          </a:xfrm>
          <a:prstGeom prst="bentConnector3">
            <a:avLst>
              <a:gd name="adj1" fmla="val 5540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86DAEBD-FC40-7917-EE38-76CE2A6A408E}"/>
              </a:ext>
            </a:extLst>
          </p:cNvPr>
          <p:cNvSpPr txBox="1"/>
          <p:nvPr/>
        </p:nvSpPr>
        <p:spPr>
          <a:xfrm>
            <a:off x="3247953" y="3388764"/>
            <a:ext cx="258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MyFavoriteWebsite.com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139485D-571D-90A3-4E64-667D0AECCD2E}"/>
              </a:ext>
            </a:extLst>
          </p:cNvPr>
          <p:cNvSpPr/>
          <p:nvPr/>
        </p:nvSpPr>
        <p:spPr>
          <a:xfrm>
            <a:off x="4986779" y="2611296"/>
            <a:ext cx="1691339" cy="263210"/>
          </a:xfrm>
          <a:prstGeom prst="parallelogram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intercepted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FD436174-A41B-2641-7A58-96498F023EE1}"/>
              </a:ext>
            </a:extLst>
          </p:cNvPr>
          <p:cNvCxnSpPr>
            <a:cxnSpLocks/>
            <a:stCxn id="11" idx="2"/>
            <a:endCxn id="3" idx="1"/>
          </p:cNvCxnSpPr>
          <p:nvPr/>
        </p:nvCxnSpPr>
        <p:spPr>
          <a:xfrm>
            <a:off x="6645217" y="2742901"/>
            <a:ext cx="1056017" cy="235572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AAFB-A946-3E99-F98F-D75C3765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Engineering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C20B9F0-7A67-E9C8-4C52-0FDE8277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6" y="2041880"/>
            <a:ext cx="3900935" cy="390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3784AEF-17D7-E736-4905-8FB1C3C8D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10" y="1690688"/>
            <a:ext cx="4183347" cy="41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04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3973-31E5-3083-7152-2C6BCD10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Clone Phishing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2F608-EC55-C12B-D553-A1618757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623"/>
            <a:ext cx="12192000" cy="382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3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DEAB-1D6B-7053-F22B-97C9E3A37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 Phishing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7D17C-32DF-76E3-20B0-60622CB03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https://www.keepersecurity.com/blog/2023/04/12/what-is-search-engine-phishing/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02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4822-C712-5A6D-DAEA-EC8A6C62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Malicious Browser Extensions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0F186-7B04-83D1-F894-3A37A7B22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https://www.geoedge.com/university/malicious-browser-extensions/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5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1853-0BF8-82F8-6CDD-DD46109D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Quizzes and Surveys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3DC4-EDDF-DB9B-EB8E-CAF46C9AA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https://www.malwarebytes.com/blog/news/2018/12/online-quiz-now-confirmed-phishing-scam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7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627A-1C0C-E601-FE9D-5B4B2D63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Baiting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CE18BF5-D3A4-8246-4CF2-3B5606D3C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97" y="1420469"/>
            <a:ext cx="5072406" cy="50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37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FD8BC-C043-1574-28C4-59CB2EDA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Malvertising</a:t>
            </a:r>
            <a:r>
              <a:rPr lang="en-US" dirty="0"/>
              <a:t> and Scareware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78220-7F29-BEA7-91DB-A383B5FF9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spc="0" dirty="0">
                <a:solidFill>
                  <a:srgbClr val="000000"/>
                </a:solidFill>
                <a:effectLst/>
                <a:latin typeface="Roboto" panose="02000000000000000000" pitchFamily="2" charset="0"/>
                <a:hlinkClick r:id="rId2"/>
              </a:rPr>
              <a:t>https://www.avast.com/c-scareware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99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E1AB-C220-CCC3-96D5-A8B3D107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AI Is Likely To Evolve These Threats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6AF423A-7F9B-AF02-41E7-FAF7E60B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473200"/>
            <a:ext cx="538480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681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E11FED-1674-BDBE-690B-A14C207A34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CD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273C8D-0453-2AE6-D898-9C53D8B1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326C6-0D2C-DFB0-EBAB-8383A24FE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Spoofing</a:t>
            </a:r>
          </a:p>
        </p:txBody>
      </p:sp>
    </p:spTree>
    <p:extLst>
      <p:ext uri="{BB962C8B-B14F-4D97-AF65-F5344CB8AC3E}">
        <p14:creationId xmlns:p14="http://schemas.microsoft.com/office/powerpoint/2010/main" val="244109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gon with a tent in the background&#10;&#10;Description automatically generated">
            <a:extLst>
              <a:ext uri="{FF2B5EF4-FFF2-40B4-BE49-F238E27FC236}">
                <a16:creationId xmlns:a16="http://schemas.microsoft.com/office/drawing/2014/main" id="{B00EFB58-D3F9-F449-F006-1177DD68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64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8C41-4D42-1087-30A0-B9B7E2376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Spear Phishing Will Get More Sophisticated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DAAE32-F129-B041-B592-366501AA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1704975"/>
            <a:ext cx="47879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003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A217-C904-ADC1-AB7A-489F892300CB}"/>
              </a:ext>
            </a:extLst>
          </p:cNvPr>
          <p:cNvSpPr txBox="1"/>
          <p:nvPr/>
        </p:nvSpPr>
        <p:spPr>
          <a:xfrm>
            <a:off x="3061982" y="4681057"/>
            <a:ext cx="376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Rejection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8AEF7-B539-3A38-D5C2-5EAF7DD06AF8}"/>
              </a:ext>
            </a:extLst>
          </p:cNvPr>
          <p:cNvSpPr txBox="1"/>
          <p:nvPr/>
        </p:nvSpPr>
        <p:spPr>
          <a:xfrm>
            <a:off x="4665678" y="4008970"/>
            <a:ext cx="2703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“Ignorant”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4506C-76B6-99F6-2545-409A66007EAD}"/>
              </a:ext>
            </a:extLst>
          </p:cNvPr>
          <p:cNvSpPr txBox="1"/>
          <p:nvPr/>
        </p:nvSpPr>
        <p:spPr>
          <a:xfrm>
            <a:off x="2750779" y="3336883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Casual Enthusiasm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872C4-E45F-B63F-4500-8FA3BD948BF3}"/>
              </a:ext>
            </a:extLst>
          </p:cNvPr>
          <p:cNvSpPr txBox="1"/>
          <p:nvPr/>
        </p:nvSpPr>
        <p:spPr>
          <a:xfrm>
            <a:off x="1107347" y="2648001"/>
            <a:ext cx="6935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Intentional Technology User</a:t>
            </a:r>
          </a:p>
        </p:txBody>
      </p:sp>
    </p:spTree>
    <p:extLst>
      <p:ext uri="{BB962C8B-B14F-4D97-AF65-F5344CB8AC3E}">
        <p14:creationId xmlns:p14="http://schemas.microsoft.com/office/powerpoint/2010/main" val="138480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E1AB-C220-CCC3-96D5-A8B3D107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Transformative Power of Technology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33BEF9A-A0E0-2062-CED5-9CEFD7C9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2082800"/>
            <a:ext cx="31369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25FD18F-99DC-E338-5F8F-A986FB964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82800"/>
            <a:ext cx="31369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DF220E6-622E-BEEC-32CB-7F33D54FE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2082800"/>
            <a:ext cx="31369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72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428D-0E12-5475-17AA-CED4383D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Prime Target: </a:t>
            </a:r>
            <a:r>
              <a:rPr lang="en-US" b="1" dirty="0"/>
              <a:t>Your Account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D60D60-A7DB-4029-A194-1A65A652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690688"/>
            <a:ext cx="49911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54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>
            <a:extLst>
              <a:ext uri="{FF2B5EF4-FFF2-40B4-BE49-F238E27FC236}">
                <a16:creationId xmlns:a16="http://schemas.microsoft.com/office/drawing/2014/main" id="{A99073F8-38F3-E460-135A-65176C57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4226568"/>
            <a:ext cx="3644900" cy="20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B948D4-4EFC-8F8A-91C0-8BA01AEC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Manager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7BAE638-09F1-3A4C-9802-39614234A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527050"/>
            <a:ext cx="612775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Graphic Assets - SSO Connect Cloud">
            <a:extLst>
              <a:ext uri="{FF2B5EF4-FFF2-40B4-BE49-F238E27FC236}">
                <a16:creationId xmlns:a16="http://schemas.microsoft.com/office/drawing/2014/main" id="{62A10761-639D-D8F4-18BD-732BCE0715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9900" y="2271828"/>
            <a:ext cx="172128" cy="1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098552A-F4EE-E4D4-45BD-263B7623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618"/>
            <a:ext cx="3606800" cy="8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2289C8E-EB2F-74E8-5567-57E0F4D6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793638"/>
            <a:ext cx="40132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94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ED6F-FF59-867D-DC3A-9855EFF8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MFA (Multi-Factor Authentication)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7B6C6A8-CA17-DE16-3532-DC3B2DED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518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AC9B894-5CE7-1DE8-DEEA-2FA3C576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44016"/>
            <a:ext cx="3460750" cy="13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EBA3B178-953C-6561-76ED-008A28F9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083594"/>
            <a:ext cx="13970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3096E69F-55CA-7CFB-0877-D0886D963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3782328"/>
            <a:ext cx="467709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1E0936-887D-830A-1CB3-2A6750AA0378}"/>
              </a:ext>
            </a:extLst>
          </p:cNvPr>
          <p:cNvSpPr txBox="1"/>
          <p:nvPr/>
        </p:nvSpPr>
        <p:spPr>
          <a:xfrm>
            <a:off x="1003300" y="5572234"/>
            <a:ext cx="339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Favorite Password Manager</a:t>
            </a:r>
          </a:p>
        </p:txBody>
      </p:sp>
    </p:spTree>
    <p:extLst>
      <p:ext uri="{BB962C8B-B14F-4D97-AF65-F5344CB8AC3E}">
        <p14:creationId xmlns:p14="http://schemas.microsoft.com/office/powerpoint/2010/main" val="3952786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gon with a tent in the background&#10;&#10;Description automatically generated">
            <a:extLst>
              <a:ext uri="{FF2B5EF4-FFF2-40B4-BE49-F238E27FC236}">
                <a16:creationId xmlns:a16="http://schemas.microsoft.com/office/drawing/2014/main" id="{B00EFB58-D3F9-F449-F006-1177DD68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4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63214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A217-C904-ADC1-AB7A-489F892300CB}"/>
              </a:ext>
            </a:extLst>
          </p:cNvPr>
          <p:cNvSpPr txBox="1"/>
          <p:nvPr/>
        </p:nvSpPr>
        <p:spPr>
          <a:xfrm>
            <a:off x="3061982" y="4681057"/>
            <a:ext cx="376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Total Rejection</a:t>
            </a:r>
          </a:p>
        </p:txBody>
      </p:sp>
    </p:spTree>
    <p:extLst>
      <p:ext uri="{BB962C8B-B14F-4D97-AF65-F5344CB8AC3E}">
        <p14:creationId xmlns:p14="http://schemas.microsoft.com/office/powerpoint/2010/main" val="167277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A217-C904-ADC1-AB7A-489F892300CB}"/>
              </a:ext>
            </a:extLst>
          </p:cNvPr>
          <p:cNvSpPr txBox="1"/>
          <p:nvPr/>
        </p:nvSpPr>
        <p:spPr>
          <a:xfrm>
            <a:off x="3061982" y="4681057"/>
            <a:ext cx="376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Rejection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8AEF7-B539-3A38-D5C2-5EAF7DD06AF8}"/>
              </a:ext>
            </a:extLst>
          </p:cNvPr>
          <p:cNvSpPr txBox="1"/>
          <p:nvPr/>
        </p:nvSpPr>
        <p:spPr>
          <a:xfrm>
            <a:off x="4665678" y="4008970"/>
            <a:ext cx="2703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“Ignorant”</a:t>
            </a:r>
          </a:p>
        </p:txBody>
      </p:sp>
    </p:spTree>
    <p:extLst>
      <p:ext uri="{BB962C8B-B14F-4D97-AF65-F5344CB8AC3E}">
        <p14:creationId xmlns:p14="http://schemas.microsoft.com/office/powerpoint/2010/main" val="72034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A217-C904-ADC1-AB7A-489F892300CB}"/>
              </a:ext>
            </a:extLst>
          </p:cNvPr>
          <p:cNvSpPr txBox="1"/>
          <p:nvPr/>
        </p:nvSpPr>
        <p:spPr>
          <a:xfrm>
            <a:off x="3061982" y="4681057"/>
            <a:ext cx="376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Rejection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8AEF7-B539-3A38-D5C2-5EAF7DD06AF8}"/>
              </a:ext>
            </a:extLst>
          </p:cNvPr>
          <p:cNvSpPr txBox="1"/>
          <p:nvPr/>
        </p:nvSpPr>
        <p:spPr>
          <a:xfrm>
            <a:off x="4665678" y="4008970"/>
            <a:ext cx="2703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“Ignorant”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4506C-76B6-99F6-2545-409A66007EAD}"/>
              </a:ext>
            </a:extLst>
          </p:cNvPr>
          <p:cNvSpPr txBox="1"/>
          <p:nvPr/>
        </p:nvSpPr>
        <p:spPr>
          <a:xfrm>
            <a:off x="2750779" y="3336883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Casual Enthusiasm</a:t>
            </a:r>
          </a:p>
        </p:txBody>
      </p:sp>
    </p:spTree>
    <p:extLst>
      <p:ext uri="{BB962C8B-B14F-4D97-AF65-F5344CB8AC3E}">
        <p14:creationId xmlns:p14="http://schemas.microsoft.com/office/powerpoint/2010/main" val="20477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22F-A2AE-3766-C391-1A43B69C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 Toward Technology</a:t>
            </a:r>
          </a:p>
        </p:txBody>
      </p:sp>
      <p:pic>
        <p:nvPicPr>
          <p:cNvPr id="5" name="Content Placeholder 4" descr="A wooden ladder with metal bars&#10;&#10;Description automatically generated">
            <a:extLst>
              <a:ext uri="{FF2B5EF4-FFF2-40B4-BE49-F238E27FC236}">
                <a16:creationId xmlns:a16="http://schemas.microsoft.com/office/drawing/2014/main" id="{FC472D92-959F-937F-1CD9-C84557487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9740" y="1690688"/>
            <a:ext cx="435133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DA217-C904-ADC1-AB7A-489F892300CB}"/>
              </a:ext>
            </a:extLst>
          </p:cNvPr>
          <p:cNvSpPr txBox="1"/>
          <p:nvPr/>
        </p:nvSpPr>
        <p:spPr>
          <a:xfrm>
            <a:off x="3061982" y="4681057"/>
            <a:ext cx="3768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Rejection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8AEF7-B539-3A38-D5C2-5EAF7DD06AF8}"/>
              </a:ext>
            </a:extLst>
          </p:cNvPr>
          <p:cNvSpPr txBox="1"/>
          <p:nvPr/>
        </p:nvSpPr>
        <p:spPr>
          <a:xfrm>
            <a:off x="4665678" y="4008970"/>
            <a:ext cx="2703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“Ignorant”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C4506C-76B6-99F6-2545-409A66007EAD}"/>
              </a:ext>
            </a:extLst>
          </p:cNvPr>
          <p:cNvSpPr txBox="1"/>
          <p:nvPr/>
        </p:nvSpPr>
        <p:spPr>
          <a:xfrm>
            <a:off x="2750779" y="3336883"/>
            <a:ext cx="4926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Casual Enthusiasm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872C4-E45F-B63F-4500-8FA3BD948BF3}"/>
              </a:ext>
            </a:extLst>
          </p:cNvPr>
          <p:cNvSpPr txBox="1"/>
          <p:nvPr/>
        </p:nvSpPr>
        <p:spPr>
          <a:xfrm>
            <a:off x="1107347" y="2648001"/>
            <a:ext cx="6935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Intentional Technology User</a:t>
            </a:r>
          </a:p>
        </p:txBody>
      </p:sp>
    </p:spTree>
    <p:extLst>
      <p:ext uri="{BB962C8B-B14F-4D97-AF65-F5344CB8AC3E}">
        <p14:creationId xmlns:p14="http://schemas.microsoft.com/office/powerpoint/2010/main" val="18234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gon with a tent in the background&#10;&#10;Description automatically generated">
            <a:extLst>
              <a:ext uri="{FF2B5EF4-FFF2-40B4-BE49-F238E27FC236}">
                <a16:creationId xmlns:a16="http://schemas.microsoft.com/office/drawing/2014/main" id="{B00EFB58-D3F9-F449-F006-1177DD68D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5797</TotalTime>
  <Words>302</Words>
  <Application>Microsoft Office PowerPoint</Application>
  <PresentationFormat>Widescreen</PresentationFormat>
  <Paragraphs>65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Aptos</vt:lpstr>
      <vt:lpstr>Aptos Display</vt:lpstr>
      <vt:lpstr>Arial</vt:lpstr>
      <vt:lpstr>Roboto</vt:lpstr>
      <vt:lpstr>Office Theme</vt:lpstr>
      <vt:lpstr>PowerPoint Presentation</vt:lpstr>
      <vt:lpstr>About Me</vt:lpstr>
      <vt:lpstr>PowerPoint Presentation</vt:lpstr>
      <vt:lpstr>Attitudes Toward Technology</vt:lpstr>
      <vt:lpstr>Attitudes Toward Technology</vt:lpstr>
      <vt:lpstr>Attitudes Toward Technology</vt:lpstr>
      <vt:lpstr>Attitudes Toward Technology</vt:lpstr>
      <vt:lpstr>Attitudes Toward Technology</vt:lpstr>
      <vt:lpstr>PowerPoint Presentation</vt:lpstr>
      <vt:lpstr>What a Pioneer Needs</vt:lpstr>
      <vt:lpstr>What Threat Actors are Motivated by</vt:lpstr>
      <vt:lpstr>85% of Breaches Involve “the Human Element”</vt:lpstr>
      <vt:lpstr>Examples of Cyber Deception</vt:lpstr>
      <vt:lpstr>Email Phishing</vt:lpstr>
      <vt:lpstr>Vishing</vt:lpstr>
      <vt:lpstr>Spear Phishing</vt:lpstr>
      <vt:lpstr>Whaling</vt:lpstr>
      <vt:lpstr>Smishing</vt:lpstr>
      <vt:lpstr>Credential Harvesting</vt:lpstr>
      <vt:lpstr>Pharming</vt:lpstr>
      <vt:lpstr>Social Engineering</vt:lpstr>
      <vt:lpstr>Clone Phishing</vt:lpstr>
      <vt:lpstr>Search Engine Phishing</vt:lpstr>
      <vt:lpstr>Malicious Browser Extensions</vt:lpstr>
      <vt:lpstr>Quizzes and Surveys</vt:lpstr>
      <vt:lpstr>USB Baiting</vt:lpstr>
      <vt:lpstr>Malvertising and Scareware</vt:lpstr>
      <vt:lpstr>How AI Is Likely To Evolve These Threats</vt:lpstr>
      <vt:lpstr>Human Spoofing</vt:lpstr>
      <vt:lpstr>Spear Phishing Will Get More Sophisticated</vt:lpstr>
      <vt:lpstr>Attitudes Toward Technology</vt:lpstr>
      <vt:lpstr>The Transformative Power of Technology</vt:lpstr>
      <vt:lpstr>The Prime Target: Your Account</vt:lpstr>
      <vt:lpstr>Password Manager</vt:lpstr>
      <vt:lpstr>MFA (Multi-Factor Authentication)</vt:lpstr>
      <vt:lpstr>PowerPoint Presentation</vt:lpstr>
    </vt:vector>
  </TitlesOfParts>
  <Company>Example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Moss</dc:creator>
  <cp:lastModifiedBy>Nate Moss</cp:lastModifiedBy>
  <cp:revision>1</cp:revision>
  <dcterms:created xsi:type="dcterms:W3CDTF">2024-01-26T11:33:55Z</dcterms:created>
  <dcterms:modified xsi:type="dcterms:W3CDTF">2024-01-31T01:59:47Z</dcterms:modified>
</cp:coreProperties>
</file>